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3399FF"/>
    <a:srgbClr val="0000FF"/>
    <a:srgbClr val="FF0000"/>
    <a:srgbClr val="FFFFCC"/>
    <a:srgbClr val="FFFF99"/>
    <a:srgbClr val="FFFF00"/>
    <a:srgbClr val="FF6600"/>
    <a:srgbClr val="9933FF"/>
    <a:srgbClr val="FBFE8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er\AppData\Local\Temp\Temp1_07-12-2018_21-00-26.zip\&#1058;&#1091;&#1083;&#1103;&#1088;_&#1048;&#1085;&#1090;&#1077;&#1085;&#1089;&#1080;&#1074;&#1085;&#1086;&#1089;&#1090;&#1100;&#1069;&#1082;&#1089;&#1090;&#1077;&#1085;&#1089;&#1080;&#1074;&#1085;&#1086;&#1089;&#1090;&#1100;&#1054;&#1082;&#1086;&#1085;&#1095;&#1072;&#1090;&#1077;&#1083;&#1100;&#1085;&#1099;&#1081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er\AppData\Local\Temp\Temp1_07-12-2018_21-00-26.zip\&#1058;&#1091;&#1083;&#1103;&#1088;_&#1048;&#1085;&#1090;&#1077;&#1085;&#1089;&#1080;&#1074;&#1085;&#1086;&#1089;&#1090;&#1100;&#1069;&#1082;&#1089;&#1090;&#1077;&#1085;&#1089;&#1080;&#1074;&#1085;&#1086;&#1089;&#1090;&#1100;&#1054;&#1082;&#1086;&#1085;&#1095;&#1072;&#1090;&#1077;&#1083;&#1100;&#1085;&#1099;&#108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Лист3!$D$1</c:f>
              <c:strCache>
                <c:ptCount val="1"/>
                <c:pt idx="0">
                  <c:v>Кратность выделения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Лист3!$A$2:$A$84</c:f>
              <c:numCache>
                <c:formatCode>General</c:formatCode>
                <c:ptCount val="83"/>
                <c:pt idx="0">
                  <c:v>33708411</c:v>
                </c:pt>
                <c:pt idx="1">
                  <c:v>33708412</c:v>
                </c:pt>
                <c:pt idx="2">
                  <c:v>33708421</c:v>
                </c:pt>
                <c:pt idx="3">
                  <c:v>33708423</c:v>
                </c:pt>
                <c:pt idx="4">
                  <c:v>33807412</c:v>
                </c:pt>
                <c:pt idx="5">
                  <c:v>33807614</c:v>
                </c:pt>
                <c:pt idx="6">
                  <c:v>33807542</c:v>
                </c:pt>
                <c:pt idx="7">
                  <c:v>33708341</c:v>
                </c:pt>
                <c:pt idx="8">
                  <c:v>33808821</c:v>
                </c:pt>
                <c:pt idx="9">
                  <c:v>33808822</c:v>
                </c:pt>
                <c:pt idx="10">
                  <c:v>33808824</c:v>
                </c:pt>
                <c:pt idx="11">
                  <c:v>33808541</c:v>
                </c:pt>
                <c:pt idx="12">
                  <c:v>33808731</c:v>
                </c:pt>
                <c:pt idx="13">
                  <c:v>33808742</c:v>
                </c:pt>
                <c:pt idx="14">
                  <c:v>33808931</c:v>
                </c:pt>
                <c:pt idx="15">
                  <c:v>33808824</c:v>
                </c:pt>
                <c:pt idx="16">
                  <c:v>33808834</c:v>
                </c:pt>
                <c:pt idx="17">
                  <c:v>33808733</c:v>
                </c:pt>
                <c:pt idx="18">
                  <c:v>33709633</c:v>
                </c:pt>
                <c:pt idx="19">
                  <c:v>33809811</c:v>
                </c:pt>
                <c:pt idx="20">
                  <c:v>33809812</c:v>
                </c:pt>
                <c:pt idx="21">
                  <c:v>33810024</c:v>
                </c:pt>
                <c:pt idx="22">
                  <c:v>33710814</c:v>
                </c:pt>
                <c:pt idx="23">
                  <c:v>33710813</c:v>
                </c:pt>
                <c:pt idx="24">
                  <c:v>33710742</c:v>
                </c:pt>
                <c:pt idx="25">
                  <c:v>33710831</c:v>
                </c:pt>
                <c:pt idx="26">
                  <c:v>33710832</c:v>
                </c:pt>
                <c:pt idx="27">
                  <c:v>33710841</c:v>
                </c:pt>
                <c:pt idx="28">
                  <c:v>33809732</c:v>
                </c:pt>
                <c:pt idx="29">
                  <c:v>33809742</c:v>
                </c:pt>
                <c:pt idx="30">
                  <c:v>33809942</c:v>
                </c:pt>
                <c:pt idx="31">
                  <c:v>33810141</c:v>
                </c:pt>
                <c:pt idx="32">
                  <c:v>33811021</c:v>
                </c:pt>
                <c:pt idx="33">
                  <c:v>33811012</c:v>
                </c:pt>
                <c:pt idx="34">
                  <c:v>33712021</c:v>
                </c:pt>
                <c:pt idx="35">
                  <c:v>33712012</c:v>
                </c:pt>
                <c:pt idx="36">
                  <c:v>33712014</c:v>
                </c:pt>
                <c:pt idx="37">
                  <c:v>33712024</c:v>
                </c:pt>
                <c:pt idx="38">
                  <c:v>33810913</c:v>
                </c:pt>
                <c:pt idx="39">
                  <c:v>33811031</c:v>
                </c:pt>
                <c:pt idx="40">
                  <c:v>33712043</c:v>
                </c:pt>
                <c:pt idx="41">
                  <c:v>33811044</c:v>
                </c:pt>
                <c:pt idx="42">
                  <c:v>33812211</c:v>
                </c:pt>
                <c:pt idx="43">
                  <c:v>33812124</c:v>
                </c:pt>
                <c:pt idx="44">
                  <c:v>33812214</c:v>
                </c:pt>
                <c:pt idx="45">
                  <c:v>33812223</c:v>
                </c:pt>
                <c:pt idx="46">
                  <c:v>33812332</c:v>
                </c:pt>
                <c:pt idx="47">
                  <c:v>33812231</c:v>
                </c:pt>
                <c:pt idx="48">
                  <c:v>33812142</c:v>
                </c:pt>
                <c:pt idx="49">
                  <c:v>33812144</c:v>
                </c:pt>
                <c:pt idx="50">
                  <c:v>33812233</c:v>
                </c:pt>
                <c:pt idx="51">
                  <c:v>33812334</c:v>
                </c:pt>
                <c:pt idx="52">
                  <c:v>33813413</c:v>
                </c:pt>
                <c:pt idx="53">
                  <c:v>33813514</c:v>
                </c:pt>
                <c:pt idx="54">
                  <c:v>33813524</c:v>
                </c:pt>
                <c:pt idx="55">
                  <c:v>33813342</c:v>
                </c:pt>
                <c:pt idx="56">
                  <c:v>33813532</c:v>
                </c:pt>
                <c:pt idx="57">
                  <c:v>33813541</c:v>
                </c:pt>
                <c:pt idx="58">
                  <c:v>33813633</c:v>
                </c:pt>
                <c:pt idx="59">
                  <c:v>33806134</c:v>
                </c:pt>
                <c:pt idx="60">
                  <c:v>33807322</c:v>
                </c:pt>
                <c:pt idx="61">
                  <c:v>33807411</c:v>
                </c:pt>
                <c:pt idx="62">
                  <c:v>33807421</c:v>
                </c:pt>
                <c:pt idx="63">
                  <c:v>33807413</c:v>
                </c:pt>
                <c:pt idx="64">
                  <c:v>33807324</c:v>
                </c:pt>
                <c:pt idx="65">
                  <c:v>33807323</c:v>
                </c:pt>
                <c:pt idx="66">
                  <c:v>33807313</c:v>
                </c:pt>
                <c:pt idx="67">
                  <c:v>33708413</c:v>
                </c:pt>
                <c:pt idx="68">
                  <c:v>33708324</c:v>
                </c:pt>
                <c:pt idx="69">
                  <c:v>33708323</c:v>
                </c:pt>
                <c:pt idx="70">
                  <c:v>33708431</c:v>
                </c:pt>
                <c:pt idx="71">
                  <c:v>33807432</c:v>
                </c:pt>
                <c:pt idx="72">
                  <c:v>33807441</c:v>
                </c:pt>
                <c:pt idx="73">
                  <c:v>33807442</c:v>
                </c:pt>
                <c:pt idx="74">
                  <c:v>33807543</c:v>
                </c:pt>
                <c:pt idx="75">
                  <c:v>33807534</c:v>
                </c:pt>
                <c:pt idx="76">
                  <c:v>33807533</c:v>
                </c:pt>
                <c:pt idx="77">
                  <c:v>33807444</c:v>
                </c:pt>
                <c:pt idx="78">
                  <c:v>33807443</c:v>
                </c:pt>
                <c:pt idx="79">
                  <c:v>33708434</c:v>
                </c:pt>
                <c:pt idx="80">
                  <c:v>33709612</c:v>
                </c:pt>
                <c:pt idx="81">
                  <c:v>33709514</c:v>
                </c:pt>
                <c:pt idx="82">
                  <c:v>33709523</c:v>
                </c:pt>
              </c:numCache>
            </c:numRef>
          </c:cat>
          <c:val>
            <c:numRef>
              <c:f>Лист3!$D$2:$D$84</c:f>
              <c:numCache>
                <c:formatCode>General</c:formatCode>
                <c:ptCount val="83"/>
                <c:pt idx="0">
                  <c:v>4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5</c:v>
                </c:pt>
                <c:pt idx="26">
                  <c:v>2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5</c:v>
                </c:pt>
                <c:pt idx="33">
                  <c:v>3</c:v>
                </c:pt>
                <c:pt idx="34">
                  <c:v>2</c:v>
                </c:pt>
                <c:pt idx="35">
                  <c:v>2</c:v>
                </c:pt>
                <c:pt idx="36">
                  <c:v>3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2</c:v>
                </c:pt>
                <c:pt idx="45">
                  <c:v>1</c:v>
                </c:pt>
                <c:pt idx="46">
                  <c:v>2</c:v>
                </c:pt>
                <c:pt idx="47">
                  <c:v>1</c:v>
                </c:pt>
                <c:pt idx="48">
                  <c:v>2</c:v>
                </c:pt>
                <c:pt idx="49">
                  <c:v>6</c:v>
                </c:pt>
                <c:pt idx="50">
                  <c:v>4</c:v>
                </c:pt>
                <c:pt idx="51">
                  <c:v>1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4</c:v>
                </c:pt>
                <c:pt idx="56">
                  <c:v>3</c:v>
                </c:pt>
                <c:pt idx="57">
                  <c:v>2</c:v>
                </c:pt>
                <c:pt idx="58">
                  <c:v>1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4F-49A4-B184-A9BA394FCFD0}"/>
            </c:ext>
          </c:extLst>
        </c:ser>
        <c:ser>
          <c:idx val="1"/>
          <c:order val="1"/>
          <c:tx>
            <c:strRef>
              <c:f>Лист3!$E$1</c:f>
              <c:strCache>
                <c:ptCount val="1"/>
                <c:pt idx="0">
                  <c:v>Кратность обследования</c:v>
                </c:pt>
              </c:strCache>
            </c:strRef>
          </c:tx>
          <c:spPr>
            <a:ln w="57150" cap="rnd">
              <a:solidFill>
                <a:srgbClr val="0000FF"/>
              </a:solidFill>
              <a:round/>
            </a:ln>
            <a:effectLst/>
          </c:spPr>
          <c:marker>
            <c:symbol val="none"/>
          </c:marker>
          <c:cat>
            <c:numRef>
              <c:f>Лист3!$A$2:$A$84</c:f>
              <c:numCache>
                <c:formatCode>General</c:formatCode>
                <c:ptCount val="83"/>
                <c:pt idx="0">
                  <c:v>33708411</c:v>
                </c:pt>
                <c:pt idx="1">
                  <c:v>33708412</c:v>
                </c:pt>
                <c:pt idx="2">
                  <c:v>33708421</c:v>
                </c:pt>
                <c:pt idx="3">
                  <c:v>33708423</c:v>
                </c:pt>
                <c:pt idx="4">
                  <c:v>33807412</c:v>
                </c:pt>
                <c:pt idx="5">
                  <c:v>33807614</c:v>
                </c:pt>
                <c:pt idx="6">
                  <c:v>33807542</c:v>
                </c:pt>
                <c:pt idx="7">
                  <c:v>33708341</c:v>
                </c:pt>
                <c:pt idx="8">
                  <c:v>33808821</c:v>
                </c:pt>
                <c:pt idx="9">
                  <c:v>33808822</c:v>
                </c:pt>
                <c:pt idx="10">
                  <c:v>33808824</c:v>
                </c:pt>
                <c:pt idx="11">
                  <c:v>33808541</c:v>
                </c:pt>
                <c:pt idx="12">
                  <c:v>33808731</c:v>
                </c:pt>
                <c:pt idx="13">
                  <c:v>33808742</c:v>
                </c:pt>
                <c:pt idx="14">
                  <c:v>33808931</c:v>
                </c:pt>
                <c:pt idx="15">
                  <c:v>33808824</c:v>
                </c:pt>
                <c:pt idx="16">
                  <c:v>33808834</c:v>
                </c:pt>
                <c:pt idx="17">
                  <c:v>33808733</c:v>
                </c:pt>
                <c:pt idx="18">
                  <c:v>33709633</c:v>
                </c:pt>
                <c:pt idx="19">
                  <c:v>33809811</c:v>
                </c:pt>
                <c:pt idx="20">
                  <c:v>33809812</c:v>
                </c:pt>
                <c:pt idx="21">
                  <c:v>33810024</c:v>
                </c:pt>
                <c:pt idx="22">
                  <c:v>33710814</c:v>
                </c:pt>
                <c:pt idx="23">
                  <c:v>33710813</c:v>
                </c:pt>
                <c:pt idx="24">
                  <c:v>33710742</c:v>
                </c:pt>
                <c:pt idx="25">
                  <c:v>33710831</c:v>
                </c:pt>
                <c:pt idx="26">
                  <c:v>33710832</c:v>
                </c:pt>
                <c:pt idx="27">
                  <c:v>33710841</c:v>
                </c:pt>
                <c:pt idx="28">
                  <c:v>33809732</c:v>
                </c:pt>
                <c:pt idx="29">
                  <c:v>33809742</c:v>
                </c:pt>
                <c:pt idx="30">
                  <c:v>33809942</c:v>
                </c:pt>
                <c:pt idx="31">
                  <c:v>33810141</c:v>
                </c:pt>
                <c:pt idx="32">
                  <c:v>33811021</c:v>
                </c:pt>
                <c:pt idx="33">
                  <c:v>33811012</c:v>
                </c:pt>
                <c:pt idx="34">
                  <c:v>33712021</c:v>
                </c:pt>
                <c:pt idx="35">
                  <c:v>33712012</c:v>
                </c:pt>
                <c:pt idx="36">
                  <c:v>33712014</c:v>
                </c:pt>
                <c:pt idx="37">
                  <c:v>33712024</c:v>
                </c:pt>
                <c:pt idx="38">
                  <c:v>33810913</c:v>
                </c:pt>
                <c:pt idx="39">
                  <c:v>33811031</c:v>
                </c:pt>
                <c:pt idx="40">
                  <c:v>33712043</c:v>
                </c:pt>
                <c:pt idx="41">
                  <c:v>33811044</c:v>
                </c:pt>
                <c:pt idx="42">
                  <c:v>33812211</c:v>
                </c:pt>
                <c:pt idx="43">
                  <c:v>33812124</c:v>
                </c:pt>
                <c:pt idx="44">
                  <c:v>33812214</c:v>
                </c:pt>
                <c:pt idx="45">
                  <c:v>33812223</c:v>
                </c:pt>
                <c:pt idx="46">
                  <c:v>33812332</c:v>
                </c:pt>
                <c:pt idx="47">
                  <c:v>33812231</c:v>
                </c:pt>
                <c:pt idx="48">
                  <c:v>33812142</c:v>
                </c:pt>
                <c:pt idx="49">
                  <c:v>33812144</c:v>
                </c:pt>
                <c:pt idx="50">
                  <c:v>33812233</c:v>
                </c:pt>
                <c:pt idx="51">
                  <c:v>33812334</c:v>
                </c:pt>
                <c:pt idx="52">
                  <c:v>33813413</c:v>
                </c:pt>
                <c:pt idx="53">
                  <c:v>33813514</c:v>
                </c:pt>
                <c:pt idx="54">
                  <c:v>33813524</c:v>
                </c:pt>
                <c:pt idx="55">
                  <c:v>33813342</c:v>
                </c:pt>
                <c:pt idx="56">
                  <c:v>33813532</c:v>
                </c:pt>
                <c:pt idx="57">
                  <c:v>33813541</c:v>
                </c:pt>
                <c:pt idx="58">
                  <c:v>33813633</c:v>
                </c:pt>
                <c:pt idx="59">
                  <c:v>33806134</c:v>
                </c:pt>
                <c:pt idx="60">
                  <c:v>33807322</c:v>
                </c:pt>
                <c:pt idx="61">
                  <c:v>33807411</c:v>
                </c:pt>
                <c:pt idx="62">
                  <c:v>33807421</c:v>
                </c:pt>
                <c:pt idx="63">
                  <c:v>33807413</c:v>
                </c:pt>
                <c:pt idx="64">
                  <c:v>33807324</c:v>
                </c:pt>
                <c:pt idx="65">
                  <c:v>33807323</c:v>
                </c:pt>
                <c:pt idx="66">
                  <c:v>33807313</c:v>
                </c:pt>
                <c:pt idx="67">
                  <c:v>33708413</c:v>
                </c:pt>
                <c:pt idx="68">
                  <c:v>33708324</c:v>
                </c:pt>
                <c:pt idx="69">
                  <c:v>33708323</c:v>
                </c:pt>
                <c:pt idx="70">
                  <c:v>33708431</c:v>
                </c:pt>
                <c:pt idx="71">
                  <c:v>33807432</c:v>
                </c:pt>
                <c:pt idx="72">
                  <c:v>33807441</c:v>
                </c:pt>
                <c:pt idx="73">
                  <c:v>33807442</c:v>
                </c:pt>
                <c:pt idx="74">
                  <c:v>33807543</c:v>
                </c:pt>
                <c:pt idx="75">
                  <c:v>33807534</c:v>
                </c:pt>
                <c:pt idx="76">
                  <c:v>33807533</c:v>
                </c:pt>
                <c:pt idx="77">
                  <c:v>33807444</c:v>
                </c:pt>
                <c:pt idx="78">
                  <c:v>33807443</c:v>
                </c:pt>
                <c:pt idx="79">
                  <c:v>33708434</c:v>
                </c:pt>
                <c:pt idx="80">
                  <c:v>33709612</c:v>
                </c:pt>
                <c:pt idx="81">
                  <c:v>33709514</c:v>
                </c:pt>
                <c:pt idx="82">
                  <c:v>33709523</c:v>
                </c:pt>
              </c:numCache>
            </c:numRef>
          </c:cat>
          <c:val>
            <c:numRef>
              <c:f>Лист3!$E$2:$E$84</c:f>
              <c:numCache>
                <c:formatCode>General</c:formatCode>
                <c:ptCount val="83"/>
                <c:pt idx="0">
                  <c:v>15</c:v>
                </c:pt>
                <c:pt idx="1">
                  <c:v>1</c:v>
                </c:pt>
                <c:pt idx="2">
                  <c:v>4</c:v>
                </c:pt>
                <c:pt idx="3">
                  <c:v>6</c:v>
                </c:pt>
                <c:pt idx="4">
                  <c:v>13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3</c:v>
                </c:pt>
                <c:pt idx="18">
                  <c:v>14</c:v>
                </c:pt>
                <c:pt idx="19">
                  <c:v>7</c:v>
                </c:pt>
                <c:pt idx="20">
                  <c:v>4</c:v>
                </c:pt>
                <c:pt idx="21">
                  <c:v>1</c:v>
                </c:pt>
                <c:pt idx="22">
                  <c:v>16</c:v>
                </c:pt>
                <c:pt idx="23">
                  <c:v>8</c:v>
                </c:pt>
                <c:pt idx="24">
                  <c:v>2</c:v>
                </c:pt>
                <c:pt idx="25">
                  <c:v>9</c:v>
                </c:pt>
                <c:pt idx="26">
                  <c:v>21</c:v>
                </c:pt>
                <c:pt idx="27">
                  <c:v>1</c:v>
                </c:pt>
                <c:pt idx="28">
                  <c:v>2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25</c:v>
                </c:pt>
                <c:pt idx="33">
                  <c:v>21</c:v>
                </c:pt>
                <c:pt idx="34">
                  <c:v>3</c:v>
                </c:pt>
                <c:pt idx="35">
                  <c:v>14</c:v>
                </c:pt>
                <c:pt idx="36">
                  <c:v>15</c:v>
                </c:pt>
                <c:pt idx="37">
                  <c:v>1</c:v>
                </c:pt>
                <c:pt idx="38">
                  <c:v>5</c:v>
                </c:pt>
                <c:pt idx="39">
                  <c:v>2</c:v>
                </c:pt>
                <c:pt idx="40">
                  <c:v>2</c:v>
                </c:pt>
                <c:pt idx="41">
                  <c:v>1</c:v>
                </c:pt>
                <c:pt idx="42">
                  <c:v>3</c:v>
                </c:pt>
                <c:pt idx="43">
                  <c:v>2</c:v>
                </c:pt>
                <c:pt idx="44">
                  <c:v>4</c:v>
                </c:pt>
                <c:pt idx="45">
                  <c:v>2</c:v>
                </c:pt>
                <c:pt idx="46">
                  <c:v>6</c:v>
                </c:pt>
                <c:pt idx="47">
                  <c:v>8</c:v>
                </c:pt>
                <c:pt idx="48">
                  <c:v>25</c:v>
                </c:pt>
                <c:pt idx="49">
                  <c:v>61</c:v>
                </c:pt>
                <c:pt idx="50">
                  <c:v>10</c:v>
                </c:pt>
                <c:pt idx="51">
                  <c:v>5</c:v>
                </c:pt>
                <c:pt idx="52">
                  <c:v>6</c:v>
                </c:pt>
                <c:pt idx="53">
                  <c:v>3</c:v>
                </c:pt>
                <c:pt idx="54">
                  <c:v>8</c:v>
                </c:pt>
                <c:pt idx="55">
                  <c:v>10</c:v>
                </c:pt>
                <c:pt idx="56">
                  <c:v>5</c:v>
                </c:pt>
                <c:pt idx="57">
                  <c:v>2</c:v>
                </c:pt>
                <c:pt idx="58">
                  <c:v>5</c:v>
                </c:pt>
                <c:pt idx="59">
                  <c:v>4</c:v>
                </c:pt>
                <c:pt idx="60">
                  <c:v>3</c:v>
                </c:pt>
                <c:pt idx="61">
                  <c:v>7</c:v>
                </c:pt>
                <c:pt idx="62">
                  <c:v>2</c:v>
                </c:pt>
                <c:pt idx="63">
                  <c:v>11</c:v>
                </c:pt>
                <c:pt idx="64">
                  <c:v>1</c:v>
                </c:pt>
                <c:pt idx="65">
                  <c:v>8</c:v>
                </c:pt>
                <c:pt idx="66">
                  <c:v>1</c:v>
                </c:pt>
                <c:pt idx="67">
                  <c:v>9</c:v>
                </c:pt>
                <c:pt idx="68">
                  <c:v>4</c:v>
                </c:pt>
                <c:pt idx="69">
                  <c:v>4</c:v>
                </c:pt>
                <c:pt idx="70">
                  <c:v>7</c:v>
                </c:pt>
                <c:pt idx="71">
                  <c:v>4</c:v>
                </c:pt>
                <c:pt idx="72">
                  <c:v>4</c:v>
                </c:pt>
                <c:pt idx="73">
                  <c:v>4</c:v>
                </c:pt>
                <c:pt idx="74">
                  <c:v>4</c:v>
                </c:pt>
                <c:pt idx="75">
                  <c:v>1</c:v>
                </c:pt>
                <c:pt idx="76">
                  <c:v>2</c:v>
                </c:pt>
                <c:pt idx="77">
                  <c:v>7</c:v>
                </c:pt>
                <c:pt idx="78">
                  <c:v>7</c:v>
                </c:pt>
                <c:pt idx="79">
                  <c:v>1</c:v>
                </c:pt>
                <c:pt idx="80">
                  <c:v>1</c:v>
                </c:pt>
                <c:pt idx="81">
                  <c:v>8</c:v>
                </c:pt>
                <c:pt idx="8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A4F-49A4-B184-A9BA394FCFD0}"/>
            </c:ext>
          </c:extLst>
        </c:ser>
        <c:marker val="1"/>
        <c:axId val="65399424"/>
        <c:axId val="65618304"/>
      </c:lineChart>
      <c:catAx>
        <c:axId val="653994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618304"/>
        <c:crosses val="autoZero"/>
        <c:auto val="1"/>
        <c:lblAlgn val="ctr"/>
        <c:lblOffset val="100"/>
      </c:catAx>
      <c:valAx>
        <c:axId val="656183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39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rgbClr val="FFFFCC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Лист3!$D$1</c:f>
              <c:strCache>
                <c:ptCount val="1"/>
                <c:pt idx="0">
                  <c:v>Кратность выделения</c:v>
                </c:pt>
              </c:strCache>
            </c:strRef>
          </c:tx>
          <c:spPr>
            <a:solidFill>
              <a:srgbClr val="3616F6"/>
            </a:solidFill>
            <a:ln w="28575">
              <a:solidFill>
                <a:srgbClr val="3616F6"/>
              </a:solidFill>
            </a:ln>
            <a:effectLst/>
          </c:spPr>
          <c:cat>
            <c:numRef>
              <c:f>Лист3!$A$2:$A$84</c:f>
              <c:numCache>
                <c:formatCode>General</c:formatCode>
                <c:ptCount val="83"/>
                <c:pt idx="0">
                  <c:v>33708411</c:v>
                </c:pt>
                <c:pt idx="1">
                  <c:v>33708412</c:v>
                </c:pt>
                <c:pt idx="2">
                  <c:v>33708421</c:v>
                </c:pt>
                <c:pt idx="3">
                  <c:v>33708423</c:v>
                </c:pt>
                <c:pt idx="4">
                  <c:v>33807412</c:v>
                </c:pt>
                <c:pt idx="5">
                  <c:v>33807614</c:v>
                </c:pt>
                <c:pt idx="6">
                  <c:v>33807542</c:v>
                </c:pt>
                <c:pt idx="7">
                  <c:v>33708341</c:v>
                </c:pt>
                <c:pt idx="8">
                  <c:v>33808821</c:v>
                </c:pt>
                <c:pt idx="9">
                  <c:v>33808822</c:v>
                </c:pt>
                <c:pt idx="10">
                  <c:v>33808824</c:v>
                </c:pt>
                <c:pt idx="11">
                  <c:v>33808541</c:v>
                </c:pt>
                <c:pt idx="12">
                  <c:v>33808731</c:v>
                </c:pt>
                <c:pt idx="13">
                  <c:v>33808742</c:v>
                </c:pt>
                <c:pt idx="14">
                  <c:v>33808931</c:v>
                </c:pt>
                <c:pt idx="15">
                  <c:v>33808824</c:v>
                </c:pt>
                <c:pt idx="16">
                  <c:v>33808834</c:v>
                </c:pt>
                <c:pt idx="17">
                  <c:v>33808733</c:v>
                </c:pt>
                <c:pt idx="18">
                  <c:v>33709633</c:v>
                </c:pt>
                <c:pt idx="19">
                  <c:v>33809811</c:v>
                </c:pt>
                <c:pt idx="20">
                  <c:v>33809812</c:v>
                </c:pt>
                <c:pt idx="21">
                  <c:v>33810024</c:v>
                </c:pt>
                <c:pt idx="22">
                  <c:v>33710814</c:v>
                </c:pt>
                <c:pt idx="23">
                  <c:v>33710813</c:v>
                </c:pt>
                <c:pt idx="24">
                  <c:v>33710742</c:v>
                </c:pt>
                <c:pt idx="25">
                  <c:v>33710831</c:v>
                </c:pt>
                <c:pt idx="26">
                  <c:v>33710832</c:v>
                </c:pt>
                <c:pt idx="27">
                  <c:v>33710841</c:v>
                </c:pt>
                <c:pt idx="28">
                  <c:v>33809732</c:v>
                </c:pt>
                <c:pt idx="29">
                  <c:v>33809742</c:v>
                </c:pt>
                <c:pt idx="30">
                  <c:v>33809942</c:v>
                </c:pt>
                <c:pt idx="31">
                  <c:v>33810141</c:v>
                </c:pt>
                <c:pt idx="32">
                  <c:v>33811021</c:v>
                </c:pt>
                <c:pt idx="33">
                  <c:v>33811012</c:v>
                </c:pt>
                <c:pt idx="34">
                  <c:v>33712021</c:v>
                </c:pt>
                <c:pt idx="35">
                  <c:v>33712012</c:v>
                </c:pt>
                <c:pt idx="36">
                  <c:v>33712014</c:v>
                </c:pt>
                <c:pt idx="37">
                  <c:v>33712024</c:v>
                </c:pt>
                <c:pt idx="38">
                  <c:v>33810913</c:v>
                </c:pt>
                <c:pt idx="39">
                  <c:v>33811031</c:v>
                </c:pt>
                <c:pt idx="40">
                  <c:v>33712043</c:v>
                </c:pt>
                <c:pt idx="41">
                  <c:v>33811044</c:v>
                </c:pt>
                <c:pt idx="42">
                  <c:v>33812211</c:v>
                </c:pt>
                <c:pt idx="43">
                  <c:v>33812124</c:v>
                </c:pt>
                <c:pt idx="44">
                  <c:v>33812214</c:v>
                </c:pt>
                <c:pt idx="45">
                  <c:v>33812223</c:v>
                </c:pt>
                <c:pt idx="46">
                  <c:v>33812332</c:v>
                </c:pt>
                <c:pt idx="47">
                  <c:v>33812231</c:v>
                </c:pt>
                <c:pt idx="48">
                  <c:v>33812142</c:v>
                </c:pt>
                <c:pt idx="49">
                  <c:v>33812144</c:v>
                </c:pt>
                <c:pt idx="50">
                  <c:v>33812233</c:v>
                </c:pt>
                <c:pt idx="51">
                  <c:v>33812334</c:v>
                </c:pt>
                <c:pt idx="52">
                  <c:v>33813413</c:v>
                </c:pt>
                <c:pt idx="53">
                  <c:v>33813514</c:v>
                </c:pt>
                <c:pt idx="54">
                  <c:v>33813524</c:v>
                </c:pt>
                <c:pt idx="55">
                  <c:v>33813342</c:v>
                </c:pt>
                <c:pt idx="56">
                  <c:v>33813532</c:v>
                </c:pt>
                <c:pt idx="57">
                  <c:v>33813541</c:v>
                </c:pt>
                <c:pt idx="58">
                  <c:v>33813633</c:v>
                </c:pt>
                <c:pt idx="59">
                  <c:v>33806134</c:v>
                </c:pt>
                <c:pt idx="60">
                  <c:v>33807322</c:v>
                </c:pt>
                <c:pt idx="61">
                  <c:v>33807411</c:v>
                </c:pt>
                <c:pt idx="62">
                  <c:v>33807421</c:v>
                </c:pt>
                <c:pt idx="63">
                  <c:v>33807413</c:v>
                </c:pt>
                <c:pt idx="64">
                  <c:v>33807324</c:v>
                </c:pt>
                <c:pt idx="65">
                  <c:v>33807323</c:v>
                </c:pt>
                <c:pt idx="66">
                  <c:v>33807313</c:v>
                </c:pt>
                <c:pt idx="67">
                  <c:v>33708413</c:v>
                </c:pt>
                <c:pt idx="68">
                  <c:v>33708324</c:v>
                </c:pt>
                <c:pt idx="69">
                  <c:v>33708323</c:v>
                </c:pt>
                <c:pt idx="70">
                  <c:v>33708431</c:v>
                </c:pt>
                <c:pt idx="71">
                  <c:v>33807432</c:v>
                </c:pt>
                <c:pt idx="72">
                  <c:v>33807441</c:v>
                </c:pt>
                <c:pt idx="73">
                  <c:v>33807442</c:v>
                </c:pt>
                <c:pt idx="74">
                  <c:v>33807543</c:v>
                </c:pt>
                <c:pt idx="75">
                  <c:v>33807534</c:v>
                </c:pt>
                <c:pt idx="76">
                  <c:v>33807533</c:v>
                </c:pt>
                <c:pt idx="77">
                  <c:v>33807444</c:v>
                </c:pt>
                <c:pt idx="78">
                  <c:v>33807443</c:v>
                </c:pt>
                <c:pt idx="79">
                  <c:v>33708434</c:v>
                </c:pt>
                <c:pt idx="80">
                  <c:v>33709612</c:v>
                </c:pt>
                <c:pt idx="81">
                  <c:v>33709514</c:v>
                </c:pt>
                <c:pt idx="82">
                  <c:v>33709523</c:v>
                </c:pt>
              </c:numCache>
            </c:numRef>
          </c:cat>
          <c:val>
            <c:numRef>
              <c:f>Лист3!$D$2:$D$84</c:f>
              <c:numCache>
                <c:formatCode>General</c:formatCode>
                <c:ptCount val="83"/>
                <c:pt idx="0">
                  <c:v>4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5</c:v>
                </c:pt>
                <c:pt idx="26">
                  <c:v>2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5</c:v>
                </c:pt>
                <c:pt idx="33">
                  <c:v>3</c:v>
                </c:pt>
                <c:pt idx="34">
                  <c:v>2</c:v>
                </c:pt>
                <c:pt idx="35">
                  <c:v>2</c:v>
                </c:pt>
                <c:pt idx="36">
                  <c:v>3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2</c:v>
                </c:pt>
                <c:pt idx="45">
                  <c:v>1</c:v>
                </c:pt>
                <c:pt idx="46">
                  <c:v>2</c:v>
                </c:pt>
                <c:pt idx="47">
                  <c:v>1</c:v>
                </c:pt>
                <c:pt idx="48">
                  <c:v>2</c:v>
                </c:pt>
                <c:pt idx="49">
                  <c:v>6</c:v>
                </c:pt>
                <c:pt idx="50">
                  <c:v>4</c:v>
                </c:pt>
                <c:pt idx="51">
                  <c:v>1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4</c:v>
                </c:pt>
                <c:pt idx="56">
                  <c:v>3</c:v>
                </c:pt>
                <c:pt idx="57">
                  <c:v>2</c:v>
                </c:pt>
                <c:pt idx="58">
                  <c:v>1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D44-41F8-9912-91F9B41747E9}"/>
            </c:ext>
          </c:extLst>
        </c:ser>
        <c:ser>
          <c:idx val="1"/>
          <c:order val="1"/>
          <c:tx>
            <c:strRef>
              <c:f>Лист3!$E$1</c:f>
              <c:strCache>
                <c:ptCount val="1"/>
                <c:pt idx="0">
                  <c:v>Кратность обследования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rgbClr val="FF0000"/>
              </a:solidFill>
            </a:ln>
            <a:effectLst/>
          </c:spPr>
          <c:cat>
            <c:numRef>
              <c:f>Лист3!$A$2:$A$84</c:f>
              <c:numCache>
                <c:formatCode>General</c:formatCode>
                <c:ptCount val="83"/>
                <c:pt idx="0">
                  <c:v>33708411</c:v>
                </c:pt>
                <c:pt idx="1">
                  <c:v>33708412</c:v>
                </c:pt>
                <c:pt idx="2">
                  <c:v>33708421</c:v>
                </c:pt>
                <c:pt idx="3">
                  <c:v>33708423</c:v>
                </c:pt>
                <c:pt idx="4">
                  <c:v>33807412</c:v>
                </c:pt>
                <c:pt idx="5">
                  <c:v>33807614</c:v>
                </c:pt>
                <c:pt idx="6">
                  <c:v>33807542</c:v>
                </c:pt>
                <c:pt idx="7">
                  <c:v>33708341</c:v>
                </c:pt>
                <c:pt idx="8">
                  <c:v>33808821</c:v>
                </c:pt>
                <c:pt idx="9">
                  <c:v>33808822</c:v>
                </c:pt>
                <c:pt idx="10">
                  <c:v>33808824</c:v>
                </c:pt>
                <c:pt idx="11">
                  <c:v>33808541</c:v>
                </c:pt>
                <c:pt idx="12">
                  <c:v>33808731</c:v>
                </c:pt>
                <c:pt idx="13">
                  <c:v>33808742</c:v>
                </c:pt>
                <c:pt idx="14">
                  <c:v>33808931</c:v>
                </c:pt>
                <c:pt idx="15">
                  <c:v>33808824</c:v>
                </c:pt>
                <c:pt idx="16">
                  <c:v>33808834</c:v>
                </c:pt>
                <c:pt idx="17">
                  <c:v>33808733</c:v>
                </c:pt>
                <c:pt idx="18">
                  <c:v>33709633</c:v>
                </c:pt>
                <c:pt idx="19">
                  <c:v>33809811</c:v>
                </c:pt>
                <c:pt idx="20">
                  <c:v>33809812</c:v>
                </c:pt>
                <c:pt idx="21">
                  <c:v>33810024</c:v>
                </c:pt>
                <c:pt idx="22">
                  <c:v>33710814</c:v>
                </c:pt>
                <c:pt idx="23">
                  <c:v>33710813</c:v>
                </c:pt>
                <c:pt idx="24">
                  <c:v>33710742</c:v>
                </c:pt>
                <c:pt idx="25">
                  <c:v>33710831</c:v>
                </c:pt>
                <c:pt idx="26">
                  <c:v>33710832</c:v>
                </c:pt>
                <c:pt idx="27">
                  <c:v>33710841</c:v>
                </c:pt>
                <c:pt idx="28">
                  <c:v>33809732</c:v>
                </c:pt>
                <c:pt idx="29">
                  <c:v>33809742</c:v>
                </c:pt>
                <c:pt idx="30">
                  <c:v>33809942</c:v>
                </c:pt>
                <c:pt idx="31">
                  <c:v>33810141</c:v>
                </c:pt>
                <c:pt idx="32">
                  <c:v>33811021</c:v>
                </c:pt>
                <c:pt idx="33">
                  <c:v>33811012</c:v>
                </c:pt>
                <c:pt idx="34">
                  <c:v>33712021</c:v>
                </c:pt>
                <c:pt idx="35">
                  <c:v>33712012</c:v>
                </c:pt>
                <c:pt idx="36">
                  <c:v>33712014</c:v>
                </c:pt>
                <c:pt idx="37">
                  <c:v>33712024</c:v>
                </c:pt>
                <c:pt idx="38">
                  <c:v>33810913</c:v>
                </c:pt>
                <c:pt idx="39">
                  <c:v>33811031</c:v>
                </c:pt>
                <c:pt idx="40">
                  <c:v>33712043</c:v>
                </c:pt>
                <c:pt idx="41">
                  <c:v>33811044</c:v>
                </c:pt>
                <c:pt idx="42">
                  <c:v>33812211</c:v>
                </c:pt>
                <c:pt idx="43">
                  <c:v>33812124</c:v>
                </c:pt>
                <c:pt idx="44">
                  <c:v>33812214</c:v>
                </c:pt>
                <c:pt idx="45">
                  <c:v>33812223</c:v>
                </c:pt>
                <c:pt idx="46">
                  <c:v>33812332</c:v>
                </c:pt>
                <c:pt idx="47">
                  <c:v>33812231</c:v>
                </c:pt>
                <c:pt idx="48">
                  <c:v>33812142</c:v>
                </c:pt>
                <c:pt idx="49">
                  <c:v>33812144</c:v>
                </c:pt>
                <c:pt idx="50">
                  <c:v>33812233</c:v>
                </c:pt>
                <c:pt idx="51">
                  <c:v>33812334</c:v>
                </c:pt>
                <c:pt idx="52">
                  <c:v>33813413</c:v>
                </c:pt>
                <c:pt idx="53">
                  <c:v>33813514</c:v>
                </c:pt>
                <c:pt idx="54">
                  <c:v>33813524</c:v>
                </c:pt>
                <c:pt idx="55">
                  <c:v>33813342</c:v>
                </c:pt>
                <c:pt idx="56">
                  <c:v>33813532</c:v>
                </c:pt>
                <c:pt idx="57">
                  <c:v>33813541</c:v>
                </c:pt>
                <c:pt idx="58">
                  <c:v>33813633</c:v>
                </c:pt>
                <c:pt idx="59">
                  <c:v>33806134</c:v>
                </c:pt>
                <c:pt idx="60">
                  <c:v>33807322</c:v>
                </c:pt>
                <c:pt idx="61">
                  <c:v>33807411</c:v>
                </c:pt>
                <c:pt idx="62">
                  <c:v>33807421</c:v>
                </c:pt>
                <c:pt idx="63">
                  <c:v>33807413</c:v>
                </c:pt>
                <c:pt idx="64">
                  <c:v>33807324</c:v>
                </c:pt>
                <c:pt idx="65">
                  <c:v>33807323</c:v>
                </c:pt>
                <c:pt idx="66">
                  <c:v>33807313</c:v>
                </c:pt>
                <c:pt idx="67">
                  <c:v>33708413</c:v>
                </c:pt>
                <c:pt idx="68">
                  <c:v>33708324</c:v>
                </c:pt>
                <c:pt idx="69">
                  <c:v>33708323</c:v>
                </c:pt>
                <c:pt idx="70">
                  <c:v>33708431</c:v>
                </c:pt>
                <c:pt idx="71">
                  <c:v>33807432</c:v>
                </c:pt>
                <c:pt idx="72">
                  <c:v>33807441</c:v>
                </c:pt>
                <c:pt idx="73">
                  <c:v>33807442</c:v>
                </c:pt>
                <c:pt idx="74">
                  <c:v>33807543</c:v>
                </c:pt>
                <c:pt idx="75">
                  <c:v>33807534</c:v>
                </c:pt>
                <c:pt idx="76">
                  <c:v>33807533</c:v>
                </c:pt>
                <c:pt idx="77">
                  <c:v>33807444</c:v>
                </c:pt>
                <c:pt idx="78">
                  <c:v>33807443</c:v>
                </c:pt>
                <c:pt idx="79">
                  <c:v>33708434</c:v>
                </c:pt>
                <c:pt idx="80">
                  <c:v>33709612</c:v>
                </c:pt>
                <c:pt idx="81">
                  <c:v>33709514</c:v>
                </c:pt>
                <c:pt idx="82">
                  <c:v>33709523</c:v>
                </c:pt>
              </c:numCache>
            </c:numRef>
          </c:cat>
          <c:val>
            <c:numRef>
              <c:f>Лист3!$E$2:$E$84</c:f>
              <c:numCache>
                <c:formatCode>General</c:formatCode>
                <c:ptCount val="83"/>
                <c:pt idx="0">
                  <c:v>15</c:v>
                </c:pt>
                <c:pt idx="1">
                  <c:v>1</c:v>
                </c:pt>
                <c:pt idx="2">
                  <c:v>4</c:v>
                </c:pt>
                <c:pt idx="3">
                  <c:v>6</c:v>
                </c:pt>
                <c:pt idx="4">
                  <c:v>13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3</c:v>
                </c:pt>
                <c:pt idx="18">
                  <c:v>14</c:v>
                </c:pt>
                <c:pt idx="19">
                  <c:v>7</c:v>
                </c:pt>
                <c:pt idx="20">
                  <c:v>4</c:v>
                </c:pt>
                <c:pt idx="21">
                  <c:v>1</c:v>
                </c:pt>
                <c:pt idx="22">
                  <c:v>16</c:v>
                </c:pt>
                <c:pt idx="23">
                  <c:v>8</c:v>
                </c:pt>
                <c:pt idx="24">
                  <c:v>2</c:v>
                </c:pt>
                <c:pt idx="25">
                  <c:v>9</c:v>
                </c:pt>
                <c:pt idx="26">
                  <c:v>21</c:v>
                </c:pt>
                <c:pt idx="27">
                  <c:v>1</c:v>
                </c:pt>
                <c:pt idx="28">
                  <c:v>2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25</c:v>
                </c:pt>
                <c:pt idx="33">
                  <c:v>21</c:v>
                </c:pt>
                <c:pt idx="34">
                  <c:v>3</c:v>
                </c:pt>
                <c:pt idx="35">
                  <c:v>14</c:v>
                </c:pt>
                <c:pt idx="36">
                  <c:v>15</c:v>
                </c:pt>
                <c:pt idx="37">
                  <c:v>1</c:v>
                </c:pt>
                <c:pt idx="38">
                  <c:v>5</c:v>
                </c:pt>
                <c:pt idx="39">
                  <c:v>2</c:v>
                </c:pt>
                <c:pt idx="40">
                  <c:v>2</c:v>
                </c:pt>
                <c:pt idx="41">
                  <c:v>1</c:v>
                </c:pt>
                <c:pt idx="42">
                  <c:v>3</c:v>
                </c:pt>
                <c:pt idx="43">
                  <c:v>2</c:v>
                </c:pt>
                <c:pt idx="44">
                  <c:v>4</c:v>
                </c:pt>
                <c:pt idx="45">
                  <c:v>2</c:v>
                </c:pt>
                <c:pt idx="46">
                  <c:v>6</c:v>
                </c:pt>
                <c:pt idx="47">
                  <c:v>8</c:v>
                </c:pt>
                <c:pt idx="48">
                  <c:v>25</c:v>
                </c:pt>
                <c:pt idx="49">
                  <c:v>61</c:v>
                </c:pt>
                <c:pt idx="50">
                  <c:v>10</c:v>
                </c:pt>
                <c:pt idx="51">
                  <c:v>5</c:v>
                </c:pt>
                <c:pt idx="52">
                  <c:v>6</c:v>
                </c:pt>
                <c:pt idx="53">
                  <c:v>3</c:v>
                </c:pt>
                <c:pt idx="54">
                  <c:v>8</c:v>
                </c:pt>
                <c:pt idx="55">
                  <c:v>10</c:v>
                </c:pt>
                <c:pt idx="56">
                  <c:v>5</c:v>
                </c:pt>
                <c:pt idx="57">
                  <c:v>2</c:v>
                </c:pt>
                <c:pt idx="58">
                  <c:v>5</c:v>
                </c:pt>
                <c:pt idx="59">
                  <c:v>4</c:v>
                </c:pt>
                <c:pt idx="60">
                  <c:v>3</c:v>
                </c:pt>
                <c:pt idx="61">
                  <c:v>7</c:v>
                </c:pt>
                <c:pt idx="62">
                  <c:v>2</c:v>
                </c:pt>
                <c:pt idx="63">
                  <c:v>11</c:v>
                </c:pt>
                <c:pt idx="64">
                  <c:v>1</c:v>
                </c:pt>
                <c:pt idx="65">
                  <c:v>8</c:v>
                </c:pt>
                <c:pt idx="66">
                  <c:v>1</c:v>
                </c:pt>
                <c:pt idx="67">
                  <c:v>9</c:v>
                </c:pt>
                <c:pt idx="68">
                  <c:v>4</c:v>
                </c:pt>
                <c:pt idx="69">
                  <c:v>4</c:v>
                </c:pt>
                <c:pt idx="70">
                  <c:v>7</c:v>
                </c:pt>
                <c:pt idx="71">
                  <c:v>4</c:v>
                </c:pt>
                <c:pt idx="72">
                  <c:v>4</c:v>
                </c:pt>
                <c:pt idx="73">
                  <c:v>4</c:v>
                </c:pt>
                <c:pt idx="74">
                  <c:v>4</c:v>
                </c:pt>
                <c:pt idx="75">
                  <c:v>1</c:v>
                </c:pt>
                <c:pt idx="76">
                  <c:v>2</c:v>
                </c:pt>
                <c:pt idx="77">
                  <c:v>7</c:v>
                </c:pt>
                <c:pt idx="78">
                  <c:v>7</c:v>
                </c:pt>
                <c:pt idx="79">
                  <c:v>1</c:v>
                </c:pt>
                <c:pt idx="80">
                  <c:v>1</c:v>
                </c:pt>
                <c:pt idx="81">
                  <c:v>8</c:v>
                </c:pt>
                <c:pt idx="8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D44-41F8-9912-91F9B41747E9}"/>
            </c:ext>
          </c:extLst>
        </c:ser>
        <c:gapWidth val="74"/>
        <c:overlap val="11"/>
        <c:axId val="65644800"/>
        <c:axId val="65646592"/>
      </c:barChart>
      <c:catAx>
        <c:axId val="656448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646592"/>
        <c:crosses val="autoZero"/>
        <c:auto val="1"/>
        <c:lblAlgn val="ctr"/>
        <c:lblOffset val="100"/>
      </c:catAx>
      <c:valAx>
        <c:axId val="6564659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644800"/>
        <c:crosses val="autoZero"/>
        <c:crossBetween val="between"/>
      </c:valAx>
      <c:spPr>
        <a:solidFill>
          <a:srgbClr val="FFFFCC"/>
        </a:solidFill>
        <a:ln>
          <a:noFill/>
        </a:ln>
        <a:effectLst/>
      </c:spPr>
    </c:plotArea>
    <c:plotVisOnly val="1"/>
    <c:dispBlanksAs val="gap"/>
  </c:chart>
  <c:spPr>
    <a:solidFill>
      <a:srgbClr val="FFFFCC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517775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Результаты </a:t>
            </a:r>
            <a:r>
              <a:rPr lang="ru-RU" sz="2800" b="1" dirty="0" smtClean="0">
                <a:solidFill>
                  <a:schemeClr val="bg1"/>
                </a:solidFill>
              </a:rPr>
              <a:t>многолетнего </a:t>
            </a:r>
            <a:r>
              <a:rPr lang="ru-RU" sz="2800" b="1" smtClean="0">
                <a:solidFill>
                  <a:schemeClr val="bg1"/>
                </a:solidFill>
              </a:rPr>
              <a:t>мониторинга </a:t>
            </a:r>
            <a:r>
              <a:rPr lang="ru-RU" sz="2800" b="1" smtClean="0">
                <a:solidFill>
                  <a:schemeClr val="bg1"/>
                </a:solidFill>
              </a:rPr>
              <a:t/>
            </a:r>
            <a:br>
              <a:rPr lang="ru-RU" sz="28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территории </a:t>
            </a:r>
            <a:r>
              <a:rPr lang="ru-RU" sz="2800" b="1" dirty="0" smtClean="0">
                <a:solidFill>
                  <a:schemeClr val="bg1"/>
                </a:solidFill>
              </a:rPr>
              <a:t>Ставропольского края на </a:t>
            </a:r>
            <a:r>
              <a:rPr lang="ru-RU" sz="2800" b="1" smtClean="0">
                <a:solidFill>
                  <a:schemeClr val="bg1"/>
                </a:solidFill>
              </a:rPr>
              <a:t>туляремию </a:t>
            </a:r>
            <a:r>
              <a:rPr lang="ru-RU" sz="2800" b="1" smtClean="0">
                <a:solidFill>
                  <a:schemeClr val="bg1"/>
                </a:solidFill>
              </a:rPr>
              <a:t/>
            </a:r>
            <a:br>
              <a:rPr lang="ru-RU" sz="28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и </a:t>
            </a:r>
            <a:r>
              <a:rPr lang="ru-RU" sz="2800" b="1" dirty="0" smtClean="0">
                <a:solidFill>
                  <a:schemeClr val="bg1"/>
                </a:solidFill>
              </a:rPr>
              <a:t>возможность изменения тактики </a:t>
            </a:r>
            <a:r>
              <a:rPr lang="ru-RU" sz="2800" b="1" smtClean="0">
                <a:solidFill>
                  <a:schemeClr val="bg1"/>
                </a:solidFill>
              </a:rPr>
              <a:t>обследования </a:t>
            </a:r>
            <a:r>
              <a:rPr lang="ru-RU" sz="2800" b="1" smtClean="0">
                <a:solidFill>
                  <a:schemeClr val="bg1"/>
                </a:solidFill>
              </a:rPr>
              <a:t/>
            </a:r>
            <a:br>
              <a:rPr lang="ru-RU" sz="28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на </a:t>
            </a:r>
            <a:r>
              <a:rPr lang="ru-RU" sz="2800" b="1" dirty="0" smtClean="0">
                <a:solidFill>
                  <a:schemeClr val="bg1"/>
                </a:solidFill>
              </a:rPr>
              <a:t>основе анализа полученных </a:t>
            </a:r>
            <a:r>
              <a:rPr lang="ru-RU" sz="2800" b="1" dirty="0" smtClean="0">
                <a:solidFill>
                  <a:schemeClr val="bg1"/>
                </a:solidFill>
              </a:rPr>
              <a:t>данных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sz="1800" b="1" dirty="0" err="1" smtClean="0">
                <a:solidFill>
                  <a:schemeClr val="bg1"/>
                </a:solidFill>
              </a:rPr>
              <a:t>Газиева</a:t>
            </a:r>
            <a:r>
              <a:rPr lang="ru-RU" sz="1800" b="1" dirty="0" smtClean="0">
                <a:solidFill>
                  <a:schemeClr val="bg1"/>
                </a:solidFill>
              </a:rPr>
              <a:t> А.Ю., Остапович В.В., </a:t>
            </a:r>
            <a:r>
              <a:rPr lang="ru-RU" sz="1800" b="1" dirty="0" err="1" smtClean="0">
                <a:solidFill>
                  <a:schemeClr val="bg1"/>
                </a:solidFill>
              </a:rPr>
              <a:t>Гнусарева</a:t>
            </a:r>
            <a:r>
              <a:rPr lang="ru-RU" sz="1800" b="1" dirty="0" smtClean="0">
                <a:solidFill>
                  <a:schemeClr val="bg1"/>
                </a:solidFill>
              </a:rPr>
              <a:t> О.А., </a:t>
            </a:r>
            <a:r>
              <a:rPr lang="ru-RU" sz="1800" b="1" dirty="0" err="1" smtClean="0">
                <a:solidFill>
                  <a:schemeClr val="bg1"/>
                </a:solidFill>
              </a:rPr>
              <a:t>Дубянский</a:t>
            </a:r>
            <a:r>
              <a:rPr lang="ru-RU" sz="1800" b="1" dirty="0" smtClean="0">
                <a:solidFill>
                  <a:schemeClr val="bg1"/>
                </a:solidFill>
              </a:rPr>
              <a:t> В.М. </a:t>
            </a:r>
            <a:endParaRPr lang="ru-RU" sz="18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9000" y="6248400"/>
            <a:ext cx="1831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Махачкала, 2019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19500" t="16889" r="20000" b="10222"/>
          <a:stretch>
            <a:fillRect/>
          </a:stretch>
        </p:blipFill>
        <p:spPr bwMode="auto">
          <a:xfrm>
            <a:off x="304800" y="304800"/>
            <a:ext cx="8737909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28600" y="152400"/>
            <a:ext cx="891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00FF"/>
                </a:solidFill>
              </a:rPr>
              <a:t>Результаты эпизоотологического обследования  территории Ставропольского края на туляремию</a:t>
            </a:r>
            <a:endParaRPr lang="ru-RU" sz="1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04799" y="838200"/>
          <a:ext cx="8534401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228600"/>
            <a:ext cx="8411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Корреляция между кратностью обследования секторов и кратностью выявления </a:t>
            </a:r>
          </a:p>
          <a:p>
            <a:pPr algn="ctr"/>
            <a:r>
              <a:rPr lang="ru-RU" b="1" dirty="0" smtClean="0"/>
              <a:t>эпизоотий туляремии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6172200"/>
            <a:ext cx="1715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R= 0,3 (p &lt; 0,01)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52399" y="457201"/>
          <a:ext cx="8839201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1600" y="228600"/>
            <a:ext cx="616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Кратность выявления эпизоотий и кратность обследования</a:t>
            </a:r>
          </a:p>
          <a:p>
            <a:pPr algn="ctr"/>
            <a:r>
              <a:rPr lang="ru-RU" b="1" dirty="0" smtClean="0"/>
              <a:t> территории Ставропольского края по секторам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51945" y="6453909"/>
            <a:ext cx="152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918855" y="6444673"/>
            <a:ext cx="152400" cy="1524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133600" y="6324600"/>
            <a:ext cx="2297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Кратность выявления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6324600"/>
            <a:ext cx="2624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Кратность обследования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609600"/>
            <a:ext cx="8153400" cy="55165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b="1" dirty="0" smtClean="0"/>
              <a:t>Пропорциональный мониторинг</a:t>
            </a:r>
          </a:p>
          <a:p>
            <a:pPr>
              <a:buNone/>
            </a:pPr>
            <a:r>
              <a:rPr lang="ru-RU" b="1" dirty="0" smtClean="0"/>
              <a:t>территории </a:t>
            </a:r>
            <a:r>
              <a:rPr lang="ru-RU" b="1" dirty="0" smtClean="0"/>
              <a:t>с учетом своевременных </a:t>
            </a:r>
            <a:r>
              <a:rPr lang="ru-RU" b="1" dirty="0" smtClean="0"/>
              <a:t>сроков эпизоотологического </a:t>
            </a:r>
            <a:r>
              <a:rPr lang="ru-RU" b="1" dirty="0" smtClean="0"/>
              <a:t>обследования;</a:t>
            </a:r>
          </a:p>
          <a:p>
            <a:pPr>
              <a:buNone/>
            </a:pPr>
            <a:r>
              <a:rPr lang="ru-RU" b="1" dirty="0" smtClean="0"/>
              <a:t>- </a:t>
            </a:r>
            <a:r>
              <a:rPr lang="ru-RU" b="1" dirty="0" smtClean="0"/>
              <a:t>разработка </a:t>
            </a:r>
            <a:r>
              <a:rPr lang="ru-RU" b="1" dirty="0" smtClean="0"/>
              <a:t>пространственно-временных прогнозов эпизоотической активности очага туляремии на основе имеющихся и получаемых данных;</a:t>
            </a:r>
          </a:p>
          <a:p>
            <a:pPr>
              <a:buNone/>
            </a:pPr>
            <a:r>
              <a:rPr lang="ru-RU" b="1" dirty="0" smtClean="0"/>
              <a:t>- </a:t>
            </a:r>
            <a:r>
              <a:rPr lang="ru-RU" b="1" dirty="0" smtClean="0"/>
              <a:t>проведение </a:t>
            </a:r>
            <a:r>
              <a:rPr lang="ru-RU" b="1" dirty="0" smtClean="0"/>
              <a:t>ранжирования территории на основе биоклиматических данных. 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2286000"/>
            <a:ext cx="54545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Благодарю за внимание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85</Words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Результаты многолетнего мониторинга  территории Ставропольского края на туляремию  и возможность изменения тактики обследования  на основе анализа полученных данных  Газиева А.Ю., Остапович В.В., Гнусарева О.А., Дубянский В.М.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эпизоотологического обследования территории Ставропольского края на туляремию.  Дубянский В.М., Газиева А.Ю.</dc:title>
  <dc:creator>Aser</dc:creator>
  <cp:lastModifiedBy>Дубянский</cp:lastModifiedBy>
  <cp:revision>25</cp:revision>
  <dcterms:created xsi:type="dcterms:W3CDTF">2018-12-10T19:09:43Z</dcterms:created>
  <dcterms:modified xsi:type="dcterms:W3CDTF">2019-03-11T10:16:47Z</dcterms:modified>
</cp:coreProperties>
</file>