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58" r:id="rId6"/>
    <p:sldId id="261" r:id="rId7"/>
    <p:sldId id="263" r:id="rId8"/>
    <p:sldId id="262" r:id="rId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94713" autoAdjust="0"/>
  </p:normalViewPr>
  <p:slideViewPr>
    <p:cSldViewPr>
      <p:cViewPr varScale="1">
        <p:scale>
          <a:sx n="147" d="100"/>
          <a:sy n="147" d="100"/>
        </p:scale>
        <p:origin x="-582" y="-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2343150"/>
            <a:ext cx="6172200" cy="142077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3752492"/>
            <a:ext cx="6172200" cy="10287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8050371" y="832948"/>
            <a:ext cx="17145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534469" y="3088246"/>
            <a:ext cx="27432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51435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51435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51435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51435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51435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51435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51435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2571750"/>
            <a:ext cx="1295400" cy="97155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3650064"/>
            <a:ext cx="641424" cy="481068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4125474"/>
            <a:ext cx="137160" cy="10287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4341114"/>
            <a:ext cx="274320" cy="20574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3371850"/>
            <a:ext cx="365760" cy="27432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3696527"/>
            <a:ext cx="609600" cy="388143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1676400" cy="4388644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7467600" cy="365531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171700"/>
            <a:ext cx="6172200" cy="1540193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3757613"/>
            <a:ext cx="6172200" cy="10287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8049006" y="830199"/>
            <a:ext cx="17145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534656" y="3086100"/>
            <a:ext cx="27432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51435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51435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51435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51435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51435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51435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2571750"/>
            <a:ext cx="1295400" cy="97155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3650064"/>
            <a:ext cx="641424" cy="481068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4125474"/>
            <a:ext cx="137160" cy="10287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4343400"/>
            <a:ext cx="274320" cy="20574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3359916"/>
            <a:ext cx="365760" cy="27432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51435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3696527"/>
            <a:ext cx="609600" cy="388143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3657600" cy="3429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200150"/>
            <a:ext cx="3657600" cy="3429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7543800" cy="85725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1771650"/>
            <a:ext cx="3657600" cy="291465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1771650"/>
            <a:ext cx="3657600" cy="291465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177290"/>
            <a:ext cx="3657600" cy="49377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177290"/>
            <a:ext cx="3657600" cy="49377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4160520" y="2343150"/>
            <a:ext cx="473202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05740"/>
            <a:ext cx="1527048" cy="373761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51435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51435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51435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4286250"/>
            <a:ext cx="548640" cy="41148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05740"/>
            <a:ext cx="5638800" cy="4745736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4286250"/>
            <a:ext cx="548640" cy="41148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4138803" y="2343150"/>
            <a:ext cx="473202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51435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198596"/>
            <a:ext cx="1524000" cy="3717036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51435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51435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467600" cy="85725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7467600" cy="365531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840980" y="763382"/>
            <a:ext cx="150876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7390236" y="2757210"/>
            <a:ext cx="24003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51435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51435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51435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4286250"/>
            <a:ext cx="548640" cy="41148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4300538"/>
            <a:ext cx="609600" cy="390906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dirty="0" smtClean="0"/>
              <a:t>Опыт использования ГИС технологий в полевой работе</a:t>
            </a:r>
            <a:endParaRPr lang="ru-RU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418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 descr="Карта тест верс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2720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497169"/>
            <a:ext cx="6588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Рисунок .1 Топографическая карта территории обслуживания КПЧО.</a:t>
            </a:r>
            <a:endParaRPr lang="ru-R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Без имени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01526" y="-128550"/>
            <a:ext cx="10042078" cy="51845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3688" y="4371950"/>
            <a:ext cx="5616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Рисунок 2. Слой карты с границами секторов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Без имени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12576" y="-344574"/>
            <a:ext cx="10513168" cy="54880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1680" y="4220170"/>
            <a:ext cx="72941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Рисунок 3. Лист топографической карты (100k--k38-010 1985г.)</a:t>
            </a:r>
          </a:p>
          <a:p>
            <a:r>
              <a:rPr lang="ru-RU" b="1" dirty="0" smtClean="0"/>
              <a:t> Исходная версия без внесения изменений.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Без имени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61227" y="-128550"/>
            <a:ext cx="10661819" cy="5346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Без имени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628799" y="-722616"/>
            <a:ext cx="12817424" cy="67260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568" y="3943171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Рисунок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 и 5. Лист топографической карты (100k--k38-010 1985г.) </a:t>
            </a: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нанесенными границами секторов и секторными ориентирами, результат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работы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процессе комбинирования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слоев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отображения в разных программах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Без имени-111111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512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3795886"/>
            <a:ext cx="85796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Рисунок 6. Спутниковый снимок поверхности земли в проекции </a:t>
            </a:r>
            <a:r>
              <a:rPr lang="ru-RU" b="1" dirty="0" smtClean="0"/>
              <a:t>листа</a:t>
            </a:r>
          </a:p>
          <a:p>
            <a:r>
              <a:rPr lang="ru-RU" b="1" dirty="0" smtClean="0"/>
              <a:t> </a:t>
            </a:r>
            <a:r>
              <a:rPr lang="ru-RU" b="1" dirty="0" smtClean="0"/>
              <a:t>топографической карты (100k--k38-010 1985г</a:t>
            </a:r>
            <a:r>
              <a:rPr lang="ru-RU" b="1" dirty="0" smtClean="0"/>
              <a:t>.)</a:t>
            </a:r>
          </a:p>
          <a:p>
            <a:r>
              <a:rPr lang="ru-RU" b="1" dirty="0" smtClean="0"/>
              <a:t> </a:t>
            </a:r>
            <a:r>
              <a:rPr lang="ru-RU" b="1" dirty="0" smtClean="0"/>
              <a:t>с границами секторов, их шифром, секторными ориентирами.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Без имени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67406" cy="50020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3867894"/>
            <a:ext cx="83631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Рисунок 7. Спутниковый снимок поверхности </a:t>
            </a:r>
            <a:r>
              <a:rPr lang="ru-RU" b="1" dirty="0" smtClean="0"/>
              <a:t>земли</a:t>
            </a:r>
          </a:p>
          <a:p>
            <a:r>
              <a:rPr lang="ru-RU" b="1" dirty="0" smtClean="0"/>
              <a:t> </a:t>
            </a:r>
            <a:r>
              <a:rPr lang="ru-RU" b="1" dirty="0" smtClean="0"/>
              <a:t>с выделенной областью – «Примерные границы </a:t>
            </a:r>
            <a:r>
              <a:rPr lang="ru-RU" b="1" dirty="0" err="1" smtClean="0"/>
              <a:t>Прикумских</a:t>
            </a:r>
            <a:r>
              <a:rPr lang="ru-RU" b="1" dirty="0" smtClean="0"/>
              <a:t> песков» </a:t>
            </a:r>
            <a:endParaRPr lang="ru-RU" b="1" dirty="0" smtClean="0"/>
          </a:p>
          <a:p>
            <a:r>
              <a:rPr lang="ru-RU" b="1" dirty="0" smtClean="0"/>
              <a:t>43 </a:t>
            </a:r>
            <a:r>
              <a:rPr lang="ru-RU" b="1" dirty="0" smtClean="0"/>
              <a:t>Прикаспийского песчаного очага чумы, как отдельный слой.</a:t>
            </a:r>
          </a:p>
          <a:p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136</TotalTime>
  <Words>101</Words>
  <Application>Microsoft Office PowerPoint</Application>
  <PresentationFormat>Экран (16:9)</PresentationFormat>
  <Paragraphs>13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Эркер</vt:lpstr>
      <vt:lpstr>Опыт использования ГИС технологий в полевой работе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Опыт использования ГИС технологий в полевой работе</dc:title>
  <dc:creator>Румпельштицкин</dc:creator>
  <cp:lastModifiedBy>111</cp:lastModifiedBy>
  <cp:revision>13</cp:revision>
  <dcterms:created xsi:type="dcterms:W3CDTF">2019-01-30T08:48:50Z</dcterms:created>
  <dcterms:modified xsi:type="dcterms:W3CDTF">2019-03-06T10:41:02Z</dcterms:modified>
</cp:coreProperties>
</file>