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dar Faustov" initials="IF" lastIdx="2" clrIdx="0">
    <p:extLst>
      <p:ext uri="{19B8F6BF-5375-455C-9EA6-DF929625EA0E}">
        <p15:presenceInfo xmlns:p15="http://schemas.microsoft.com/office/powerpoint/2012/main" userId="e4a3ae482459f90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A62586-48D8-42BE-A0CE-6F39A6AB038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D9BD10-7035-4261-A86A-779F0C26B01C}">
      <dgm:prSet phldrT="[Текст]"/>
      <dgm:spPr/>
      <dgm:t>
        <a:bodyPr/>
        <a:lstStyle/>
        <a:p>
          <a:r>
            <a:rPr lang="ru-RU"/>
            <a:t>Дагестанская противочумная станция</a:t>
          </a:r>
        </a:p>
      </dgm:t>
    </dgm:pt>
    <dgm:pt modelId="{7B49A23F-D65E-472D-9422-6A027B355CFD}" type="parTrans" cxnId="{9711584F-E590-4A6D-9A74-E7108241F8E2}">
      <dgm:prSet/>
      <dgm:spPr/>
      <dgm:t>
        <a:bodyPr/>
        <a:lstStyle/>
        <a:p>
          <a:endParaRPr lang="ru-RU"/>
        </a:p>
      </dgm:t>
    </dgm:pt>
    <dgm:pt modelId="{F9028AC1-FE29-4D1A-99E3-C2D99CD04763}" type="sibTrans" cxnId="{9711584F-E590-4A6D-9A74-E7108241F8E2}">
      <dgm:prSet/>
      <dgm:spPr/>
      <dgm:t>
        <a:bodyPr/>
        <a:lstStyle/>
        <a:p>
          <a:endParaRPr lang="ru-RU"/>
        </a:p>
      </dgm:t>
    </dgm:pt>
    <dgm:pt modelId="{4B5747D8-58A6-4B9F-882D-13E603053CB7}">
      <dgm:prSet phldrT="[Текст]"/>
      <dgm:spPr/>
      <dgm:t>
        <a:bodyPr/>
        <a:lstStyle/>
        <a:p>
          <a:r>
            <a:rPr lang="ru-RU" b="1"/>
            <a:t>Кизлярское противочумное отделение</a:t>
          </a:r>
        </a:p>
      </dgm:t>
    </dgm:pt>
    <dgm:pt modelId="{3270850A-69A4-4368-963B-1BB747599C65}" type="parTrans" cxnId="{83409A4C-8064-4C77-BDC4-FA2F4E2467BE}">
      <dgm:prSet/>
      <dgm:spPr/>
      <dgm:t>
        <a:bodyPr/>
        <a:lstStyle/>
        <a:p>
          <a:endParaRPr lang="ru-RU"/>
        </a:p>
      </dgm:t>
    </dgm:pt>
    <dgm:pt modelId="{43E8849A-AF62-4FB7-B4FD-4AD7BD2D4CB0}" type="sibTrans" cxnId="{83409A4C-8064-4C77-BDC4-FA2F4E2467BE}">
      <dgm:prSet/>
      <dgm:spPr/>
      <dgm:t>
        <a:bodyPr/>
        <a:lstStyle/>
        <a:p>
          <a:endParaRPr lang="ru-RU"/>
        </a:p>
      </dgm:t>
    </dgm:pt>
    <dgm:pt modelId="{49308268-EFB5-4092-BE4E-5C0EA3C79017}">
      <dgm:prSet phldrT="[Текст]"/>
      <dgm:spPr/>
      <dgm:t>
        <a:bodyPr/>
        <a:lstStyle/>
        <a:p>
          <a:r>
            <a:rPr lang="ru-RU" dirty="0"/>
            <a:t>Эпидемиологический мониторинг за природными очагами чумы</a:t>
          </a:r>
        </a:p>
        <a:p>
          <a:r>
            <a:rPr lang="ru-RU" dirty="0"/>
            <a:t> </a:t>
          </a:r>
          <a:r>
            <a:rPr lang="ru-RU" b="1" dirty="0"/>
            <a:t>02 и 43</a:t>
          </a:r>
        </a:p>
      </dgm:t>
    </dgm:pt>
    <dgm:pt modelId="{6A180D24-E4EF-4872-A862-2A994EC70449}" type="parTrans" cxnId="{EC1C1430-793B-43B6-B363-03B5612A9A6F}">
      <dgm:prSet/>
      <dgm:spPr/>
      <dgm:t>
        <a:bodyPr/>
        <a:lstStyle/>
        <a:p>
          <a:endParaRPr lang="ru-RU"/>
        </a:p>
      </dgm:t>
    </dgm:pt>
    <dgm:pt modelId="{4ACD3A97-CD8C-496B-9250-B8CE7A4F1B7F}" type="sibTrans" cxnId="{EC1C1430-793B-43B6-B363-03B5612A9A6F}">
      <dgm:prSet/>
      <dgm:spPr/>
      <dgm:t>
        <a:bodyPr/>
        <a:lstStyle/>
        <a:p>
          <a:endParaRPr lang="ru-RU"/>
        </a:p>
      </dgm:t>
    </dgm:pt>
    <dgm:pt modelId="{DB582181-A372-4674-ABB5-5D36C6641F87}">
      <dgm:prSet/>
      <dgm:spPr/>
      <dgm:t>
        <a:bodyPr/>
        <a:lstStyle/>
        <a:p>
          <a:r>
            <a:rPr lang="ru-RU" dirty="0"/>
            <a:t>Территория 22 000 квадратных километров</a:t>
          </a:r>
        </a:p>
      </dgm:t>
    </dgm:pt>
    <dgm:pt modelId="{4DDD6407-1ED7-43B1-ACF5-747055B43A62}" type="parTrans" cxnId="{A7CFB959-EFB0-4984-9A2B-D163B5F7FCAE}">
      <dgm:prSet/>
      <dgm:spPr/>
      <dgm:t>
        <a:bodyPr/>
        <a:lstStyle/>
        <a:p>
          <a:endParaRPr lang="ru-RU"/>
        </a:p>
      </dgm:t>
    </dgm:pt>
    <dgm:pt modelId="{CE38C7F3-737D-49EA-B715-A3C5FE64A828}" type="sibTrans" cxnId="{A7CFB959-EFB0-4984-9A2B-D163B5F7FCAE}">
      <dgm:prSet/>
      <dgm:spPr/>
      <dgm:t>
        <a:bodyPr/>
        <a:lstStyle/>
        <a:p>
          <a:endParaRPr lang="ru-RU"/>
        </a:p>
      </dgm:t>
    </dgm:pt>
    <dgm:pt modelId="{D9DAB50B-68CC-4F49-919F-24B1855253E8}">
      <dgm:prSet/>
      <dgm:spPr/>
      <dgm:t>
        <a:bodyPr/>
        <a:lstStyle/>
        <a:p>
          <a:r>
            <a:rPr lang="ru-RU"/>
            <a:t>Чума</a:t>
          </a:r>
        </a:p>
      </dgm:t>
    </dgm:pt>
    <dgm:pt modelId="{05AE48B8-5373-40E4-AC09-C4F4D95E4A31}" type="parTrans" cxnId="{947293F9-B88B-46E2-B065-567D90A56987}">
      <dgm:prSet/>
      <dgm:spPr/>
      <dgm:t>
        <a:bodyPr/>
        <a:lstStyle/>
        <a:p>
          <a:endParaRPr lang="ru-RU"/>
        </a:p>
      </dgm:t>
    </dgm:pt>
    <dgm:pt modelId="{A8A7B90F-C098-4C6B-BB21-3E7B9E0D740E}" type="sibTrans" cxnId="{947293F9-B88B-46E2-B065-567D90A56987}">
      <dgm:prSet/>
      <dgm:spPr/>
      <dgm:t>
        <a:bodyPr/>
        <a:lstStyle/>
        <a:p>
          <a:endParaRPr lang="ru-RU"/>
        </a:p>
      </dgm:t>
    </dgm:pt>
    <dgm:pt modelId="{1D4681EF-FB81-44D1-B89D-4879C3D4802B}">
      <dgm:prSet/>
      <dgm:spPr/>
      <dgm:t>
        <a:bodyPr/>
        <a:lstStyle/>
        <a:p>
          <a:r>
            <a:rPr lang="ru-RU"/>
            <a:t>Природный очаг тулерямии</a:t>
          </a:r>
        </a:p>
      </dgm:t>
    </dgm:pt>
    <dgm:pt modelId="{1EFBF7B7-5343-45EA-AB78-E193485CEC6E}" type="parTrans" cxnId="{C36D3FB9-8CAB-4766-B2A5-C46C5D53ACC4}">
      <dgm:prSet/>
      <dgm:spPr/>
      <dgm:t>
        <a:bodyPr/>
        <a:lstStyle/>
        <a:p>
          <a:endParaRPr lang="ru-RU"/>
        </a:p>
      </dgm:t>
    </dgm:pt>
    <dgm:pt modelId="{B943AA98-1D11-4B02-95CB-18195ADE0AAF}" type="sibTrans" cxnId="{C36D3FB9-8CAB-4766-B2A5-C46C5D53ACC4}">
      <dgm:prSet/>
      <dgm:spPr/>
      <dgm:t>
        <a:bodyPr/>
        <a:lstStyle/>
        <a:p>
          <a:endParaRPr lang="ru-RU"/>
        </a:p>
      </dgm:t>
    </dgm:pt>
    <dgm:pt modelId="{863A346D-F631-4049-B279-64D3B97AB9FD}">
      <dgm:prSet/>
      <dgm:spPr/>
      <dgm:t>
        <a:bodyPr/>
        <a:lstStyle/>
        <a:p>
          <a:r>
            <a:rPr lang="ru-RU"/>
            <a:t>Природный очаг ККГЛ</a:t>
          </a:r>
        </a:p>
      </dgm:t>
    </dgm:pt>
    <dgm:pt modelId="{B542CFB2-E860-490B-9743-E0BF2B67E4A7}" type="parTrans" cxnId="{F5C8E302-EEC4-4A5B-9B18-B038E112814E}">
      <dgm:prSet/>
      <dgm:spPr/>
      <dgm:t>
        <a:bodyPr/>
        <a:lstStyle/>
        <a:p>
          <a:endParaRPr lang="ru-RU"/>
        </a:p>
      </dgm:t>
    </dgm:pt>
    <dgm:pt modelId="{D128CA8C-72B7-4DC2-B1D7-A79AAD505EA3}" type="sibTrans" cxnId="{F5C8E302-EEC4-4A5B-9B18-B038E112814E}">
      <dgm:prSet/>
      <dgm:spPr/>
      <dgm:t>
        <a:bodyPr/>
        <a:lstStyle/>
        <a:p>
          <a:endParaRPr lang="ru-RU"/>
        </a:p>
      </dgm:t>
    </dgm:pt>
    <dgm:pt modelId="{98405F58-4DE6-4EE3-ADFD-06F53635335A}" type="pres">
      <dgm:prSet presAssocID="{41A62586-48D8-42BE-A0CE-6F39A6AB038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C59068D-EE1F-403D-8649-86035856003B}" type="pres">
      <dgm:prSet presAssocID="{34D9BD10-7035-4261-A86A-779F0C26B01C}" presName="hierRoot1" presStyleCnt="0"/>
      <dgm:spPr/>
    </dgm:pt>
    <dgm:pt modelId="{A85A2207-444B-44F3-800C-732C900A96C6}" type="pres">
      <dgm:prSet presAssocID="{34D9BD10-7035-4261-A86A-779F0C26B01C}" presName="composite" presStyleCnt="0"/>
      <dgm:spPr/>
    </dgm:pt>
    <dgm:pt modelId="{5B6BBBDE-85A7-4E26-9BE4-4BCF08D09630}" type="pres">
      <dgm:prSet presAssocID="{34D9BD10-7035-4261-A86A-779F0C26B01C}" presName="background" presStyleLbl="node0" presStyleIdx="0" presStyleCnt="1"/>
      <dgm:spPr/>
    </dgm:pt>
    <dgm:pt modelId="{BF4609F1-7BA8-410C-8C8C-4449C44F890D}" type="pres">
      <dgm:prSet presAssocID="{34D9BD10-7035-4261-A86A-779F0C26B01C}" presName="text" presStyleLbl="fgAcc0" presStyleIdx="0" presStyleCnt="1" custScaleX="472013">
        <dgm:presLayoutVars>
          <dgm:chPref val="3"/>
        </dgm:presLayoutVars>
      </dgm:prSet>
      <dgm:spPr/>
    </dgm:pt>
    <dgm:pt modelId="{971E266A-1BBC-4129-BE05-6CA4CD8272A2}" type="pres">
      <dgm:prSet presAssocID="{34D9BD10-7035-4261-A86A-779F0C26B01C}" presName="hierChild2" presStyleCnt="0"/>
      <dgm:spPr/>
    </dgm:pt>
    <dgm:pt modelId="{08BDAE60-4B8B-4600-B533-CEA2555C2A81}" type="pres">
      <dgm:prSet presAssocID="{3270850A-69A4-4368-963B-1BB747599C65}" presName="Name10" presStyleLbl="parChTrans1D2" presStyleIdx="0" presStyleCnt="1"/>
      <dgm:spPr/>
    </dgm:pt>
    <dgm:pt modelId="{49873BB2-B355-47F7-BDAA-EA684AF3897B}" type="pres">
      <dgm:prSet presAssocID="{4B5747D8-58A6-4B9F-882D-13E603053CB7}" presName="hierRoot2" presStyleCnt="0"/>
      <dgm:spPr/>
    </dgm:pt>
    <dgm:pt modelId="{BD8C8378-7B00-4DB3-9967-EE8FC45EB72C}" type="pres">
      <dgm:prSet presAssocID="{4B5747D8-58A6-4B9F-882D-13E603053CB7}" presName="composite2" presStyleCnt="0"/>
      <dgm:spPr/>
    </dgm:pt>
    <dgm:pt modelId="{FC5744B7-3EEF-4D88-97B7-0AE08151DAC7}" type="pres">
      <dgm:prSet presAssocID="{4B5747D8-58A6-4B9F-882D-13E603053CB7}" presName="background2" presStyleLbl="node2" presStyleIdx="0" presStyleCnt="1"/>
      <dgm:spPr/>
    </dgm:pt>
    <dgm:pt modelId="{863EB87A-A177-436F-B7B8-E0344F3A9AB7}" type="pres">
      <dgm:prSet presAssocID="{4B5747D8-58A6-4B9F-882D-13E603053CB7}" presName="text2" presStyleLbl="fgAcc2" presStyleIdx="0" presStyleCnt="1" custScaleX="469407">
        <dgm:presLayoutVars>
          <dgm:chPref val="3"/>
        </dgm:presLayoutVars>
      </dgm:prSet>
      <dgm:spPr/>
    </dgm:pt>
    <dgm:pt modelId="{7301DDEE-184B-4FED-BFE8-B369173B65E7}" type="pres">
      <dgm:prSet presAssocID="{4B5747D8-58A6-4B9F-882D-13E603053CB7}" presName="hierChild3" presStyleCnt="0"/>
      <dgm:spPr/>
    </dgm:pt>
    <dgm:pt modelId="{2C745345-D5FE-41F0-9BFE-1DAB2430F573}" type="pres">
      <dgm:prSet presAssocID="{6A180D24-E4EF-4872-A862-2A994EC70449}" presName="Name17" presStyleLbl="parChTrans1D3" presStyleIdx="0" presStyleCnt="1"/>
      <dgm:spPr/>
    </dgm:pt>
    <dgm:pt modelId="{454F3F45-AC31-4352-AAE8-8CF89563DAAC}" type="pres">
      <dgm:prSet presAssocID="{49308268-EFB5-4092-BE4E-5C0EA3C79017}" presName="hierRoot3" presStyleCnt="0"/>
      <dgm:spPr/>
    </dgm:pt>
    <dgm:pt modelId="{BBB03CAB-60E6-4D9E-8AC8-DBB232942AE1}" type="pres">
      <dgm:prSet presAssocID="{49308268-EFB5-4092-BE4E-5C0EA3C79017}" presName="composite3" presStyleCnt="0"/>
      <dgm:spPr/>
    </dgm:pt>
    <dgm:pt modelId="{258FDFFA-9683-4963-8F40-7E92B89788FD}" type="pres">
      <dgm:prSet presAssocID="{49308268-EFB5-4092-BE4E-5C0EA3C79017}" presName="background3" presStyleLbl="node3" presStyleIdx="0" presStyleCnt="1"/>
      <dgm:spPr/>
    </dgm:pt>
    <dgm:pt modelId="{3C463371-232A-49FB-BBED-4D8ACBD47EA4}" type="pres">
      <dgm:prSet presAssocID="{49308268-EFB5-4092-BE4E-5C0EA3C79017}" presName="text3" presStyleLbl="fgAcc3" presStyleIdx="0" presStyleCnt="1" custScaleX="473317">
        <dgm:presLayoutVars>
          <dgm:chPref val="3"/>
        </dgm:presLayoutVars>
      </dgm:prSet>
      <dgm:spPr/>
    </dgm:pt>
    <dgm:pt modelId="{231D4E42-448A-4BD3-8EFD-7D2B95425CCE}" type="pres">
      <dgm:prSet presAssocID="{49308268-EFB5-4092-BE4E-5C0EA3C79017}" presName="hierChild4" presStyleCnt="0"/>
      <dgm:spPr/>
    </dgm:pt>
    <dgm:pt modelId="{FCA4E7E9-F052-4874-A9D0-ABEB91664E22}" type="pres">
      <dgm:prSet presAssocID="{4DDD6407-1ED7-43B1-ACF5-747055B43A62}" presName="Name23" presStyleLbl="parChTrans1D4" presStyleIdx="0" presStyleCnt="4"/>
      <dgm:spPr/>
    </dgm:pt>
    <dgm:pt modelId="{6ED34B0D-07AB-48F8-9A77-2C8B80C56940}" type="pres">
      <dgm:prSet presAssocID="{DB582181-A372-4674-ABB5-5D36C6641F87}" presName="hierRoot4" presStyleCnt="0"/>
      <dgm:spPr/>
    </dgm:pt>
    <dgm:pt modelId="{66FF5ABA-693F-4F78-ACB2-51A03EEC2CCF}" type="pres">
      <dgm:prSet presAssocID="{DB582181-A372-4674-ABB5-5D36C6641F87}" presName="composite4" presStyleCnt="0"/>
      <dgm:spPr/>
    </dgm:pt>
    <dgm:pt modelId="{F4F33C2A-E19B-483B-9C77-6622C666BBB3}" type="pres">
      <dgm:prSet presAssocID="{DB582181-A372-4674-ABB5-5D36C6641F87}" presName="background4" presStyleLbl="node4" presStyleIdx="0" presStyleCnt="4"/>
      <dgm:spPr/>
    </dgm:pt>
    <dgm:pt modelId="{0613B720-EE09-438B-BFE9-1C0CD9BE8B42}" type="pres">
      <dgm:prSet presAssocID="{DB582181-A372-4674-ABB5-5D36C6641F87}" presName="text4" presStyleLbl="fgAcc4" presStyleIdx="0" presStyleCnt="4" custScaleX="376875">
        <dgm:presLayoutVars>
          <dgm:chPref val="3"/>
        </dgm:presLayoutVars>
      </dgm:prSet>
      <dgm:spPr/>
    </dgm:pt>
    <dgm:pt modelId="{824AE328-C5FD-4545-968D-FFB1495A2BA7}" type="pres">
      <dgm:prSet presAssocID="{DB582181-A372-4674-ABB5-5D36C6641F87}" presName="hierChild5" presStyleCnt="0"/>
      <dgm:spPr/>
    </dgm:pt>
    <dgm:pt modelId="{9C246675-C664-4EF4-8A90-16742B542128}" type="pres">
      <dgm:prSet presAssocID="{05AE48B8-5373-40E4-AC09-C4F4D95E4A31}" presName="Name23" presStyleLbl="parChTrans1D4" presStyleIdx="1" presStyleCnt="4"/>
      <dgm:spPr/>
    </dgm:pt>
    <dgm:pt modelId="{12759F36-00C4-41AE-8D4B-1B0DF7EE85D0}" type="pres">
      <dgm:prSet presAssocID="{D9DAB50B-68CC-4F49-919F-24B1855253E8}" presName="hierRoot4" presStyleCnt="0"/>
      <dgm:spPr/>
    </dgm:pt>
    <dgm:pt modelId="{DF9F7B27-B871-44AC-A93D-E50B919F493D}" type="pres">
      <dgm:prSet presAssocID="{D9DAB50B-68CC-4F49-919F-24B1855253E8}" presName="composite4" presStyleCnt="0"/>
      <dgm:spPr/>
    </dgm:pt>
    <dgm:pt modelId="{D03ED79E-ACEF-4BEF-BB36-5FCF9C6CF6C3}" type="pres">
      <dgm:prSet presAssocID="{D9DAB50B-68CC-4F49-919F-24B1855253E8}" presName="background4" presStyleLbl="node4" presStyleIdx="1" presStyleCnt="4"/>
      <dgm:spPr/>
    </dgm:pt>
    <dgm:pt modelId="{7D6AB7BE-3BAA-4D89-AF6A-63CA99134597}" type="pres">
      <dgm:prSet presAssocID="{D9DAB50B-68CC-4F49-919F-24B1855253E8}" presName="text4" presStyleLbl="fgAcc4" presStyleIdx="1" presStyleCnt="4">
        <dgm:presLayoutVars>
          <dgm:chPref val="3"/>
        </dgm:presLayoutVars>
      </dgm:prSet>
      <dgm:spPr/>
    </dgm:pt>
    <dgm:pt modelId="{0AF0135D-414A-4D77-A469-EB117BBF50E9}" type="pres">
      <dgm:prSet presAssocID="{D9DAB50B-68CC-4F49-919F-24B1855253E8}" presName="hierChild5" presStyleCnt="0"/>
      <dgm:spPr/>
    </dgm:pt>
    <dgm:pt modelId="{BF478DB4-04BF-4356-A62D-5B4B55A22EE6}" type="pres">
      <dgm:prSet presAssocID="{1EFBF7B7-5343-45EA-AB78-E193485CEC6E}" presName="Name23" presStyleLbl="parChTrans1D4" presStyleIdx="2" presStyleCnt="4"/>
      <dgm:spPr/>
    </dgm:pt>
    <dgm:pt modelId="{D48302A0-DC2F-41F5-9F50-896C2A9B075F}" type="pres">
      <dgm:prSet presAssocID="{1D4681EF-FB81-44D1-B89D-4879C3D4802B}" presName="hierRoot4" presStyleCnt="0"/>
      <dgm:spPr/>
    </dgm:pt>
    <dgm:pt modelId="{AF0CBCE5-A59E-4C8B-BD7A-E3E3F371E161}" type="pres">
      <dgm:prSet presAssocID="{1D4681EF-FB81-44D1-B89D-4879C3D4802B}" presName="composite4" presStyleCnt="0"/>
      <dgm:spPr/>
    </dgm:pt>
    <dgm:pt modelId="{0B2900CB-3EB4-4ECB-B8E8-60503677D26D}" type="pres">
      <dgm:prSet presAssocID="{1D4681EF-FB81-44D1-B89D-4879C3D4802B}" presName="background4" presStyleLbl="node4" presStyleIdx="2" presStyleCnt="4"/>
      <dgm:spPr/>
    </dgm:pt>
    <dgm:pt modelId="{75BAA103-9625-4FD5-A1A2-4F18871C07DD}" type="pres">
      <dgm:prSet presAssocID="{1D4681EF-FB81-44D1-B89D-4879C3D4802B}" presName="text4" presStyleLbl="fgAcc4" presStyleIdx="2" presStyleCnt="4">
        <dgm:presLayoutVars>
          <dgm:chPref val="3"/>
        </dgm:presLayoutVars>
      </dgm:prSet>
      <dgm:spPr/>
    </dgm:pt>
    <dgm:pt modelId="{9FDC2293-944D-4A0D-877E-29FAEFB2482A}" type="pres">
      <dgm:prSet presAssocID="{1D4681EF-FB81-44D1-B89D-4879C3D4802B}" presName="hierChild5" presStyleCnt="0"/>
      <dgm:spPr/>
    </dgm:pt>
    <dgm:pt modelId="{1ECADC8C-9547-41B8-9BED-460A614DADA3}" type="pres">
      <dgm:prSet presAssocID="{B542CFB2-E860-490B-9743-E0BF2B67E4A7}" presName="Name23" presStyleLbl="parChTrans1D4" presStyleIdx="3" presStyleCnt="4"/>
      <dgm:spPr/>
    </dgm:pt>
    <dgm:pt modelId="{B0C5A354-167D-4917-B3DE-7BB77EFF28F7}" type="pres">
      <dgm:prSet presAssocID="{863A346D-F631-4049-B279-64D3B97AB9FD}" presName="hierRoot4" presStyleCnt="0"/>
      <dgm:spPr/>
    </dgm:pt>
    <dgm:pt modelId="{7C8E6743-C607-41C9-A513-E222F982FB83}" type="pres">
      <dgm:prSet presAssocID="{863A346D-F631-4049-B279-64D3B97AB9FD}" presName="composite4" presStyleCnt="0"/>
      <dgm:spPr/>
    </dgm:pt>
    <dgm:pt modelId="{A1D993BA-AE4A-4FF8-A07E-4B099C62A855}" type="pres">
      <dgm:prSet presAssocID="{863A346D-F631-4049-B279-64D3B97AB9FD}" presName="background4" presStyleLbl="node4" presStyleIdx="3" presStyleCnt="4"/>
      <dgm:spPr/>
    </dgm:pt>
    <dgm:pt modelId="{389A5DC0-178B-42A6-89AE-2DB8425F69F0}" type="pres">
      <dgm:prSet presAssocID="{863A346D-F631-4049-B279-64D3B97AB9FD}" presName="text4" presStyleLbl="fgAcc4" presStyleIdx="3" presStyleCnt="4">
        <dgm:presLayoutVars>
          <dgm:chPref val="3"/>
        </dgm:presLayoutVars>
      </dgm:prSet>
      <dgm:spPr/>
    </dgm:pt>
    <dgm:pt modelId="{E9418ADC-05E4-4CE0-A47C-4A26AE2CF7D8}" type="pres">
      <dgm:prSet presAssocID="{863A346D-F631-4049-B279-64D3B97AB9FD}" presName="hierChild5" presStyleCnt="0"/>
      <dgm:spPr/>
    </dgm:pt>
  </dgm:ptLst>
  <dgm:cxnLst>
    <dgm:cxn modelId="{F5C8E302-EEC4-4A5B-9B18-B038E112814E}" srcId="{DB582181-A372-4674-ABB5-5D36C6641F87}" destId="{863A346D-F631-4049-B279-64D3B97AB9FD}" srcOrd="2" destOrd="0" parTransId="{B542CFB2-E860-490B-9743-E0BF2B67E4A7}" sibTransId="{D128CA8C-72B7-4DC2-B1D7-A79AAD505EA3}"/>
    <dgm:cxn modelId="{3C28C803-0805-476E-B99C-55FC5EBBEBDE}" type="presOf" srcId="{05AE48B8-5373-40E4-AC09-C4F4D95E4A31}" destId="{9C246675-C664-4EF4-8A90-16742B542128}" srcOrd="0" destOrd="0" presId="urn:microsoft.com/office/officeart/2005/8/layout/hierarchy1"/>
    <dgm:cxn modelId="{E0728105-217D-4935-B94F-BD67E1F731CF}" type="presOf" srcId="{41A62586-48D8-42BE-A0CE-6F39A6AB0384}" destId="{98405F58-4DE6-4EE3-ADFD-06F53635335A}" srcOrd="0" destOrd="0" presId="urn:microsoft.com/office/officeart/2005/8/layout/hierarchy1"/>
    <dgm:cxn modelId="{1C9AA00F-3AC3-48CC-9BD4-611B9C37C30D}" type="presOf" srcId="{863A346D-F631-4049-B279-64D3B97AB9FD}" destId="{389A5DC0-178B-42A6-89AE-2DB8425F69F0}" srcOrd="0" destOrd="0" presId="urn:microsoft.com/office/officeart/2005/8/layout/hierarchy1"/>
    <dgm:cxn modelId="{E337BC1B-B074-4F8D-A276-B2247CC3C41F}" type="presOf" srcId="{B542CFB2-E860-490B-9743-E0BF2B67E4A7}" destId="{1ECADC8C-9547-41B8-9BED-460A614DADA3}" srcOrd="0" destOrd="0" presId="urn:microsoft.com/office/officeart/2005/8/layout/hierarchy1"/>
    <dgm:cxn modelId="{EC1C1430-793B-43B6-B363-03B5612A9A6F}" srcId="{4B5747D8-58A6-4B9F-882D-13E603053CB7}" destId="{49308268-EFB5-4092-BE4E-5C0EA3C79017}" srcOrd="0" destOrd="0" parTransId="{6A180D24-E4EF-4872-A862-2A994EC70449}" sibTransId="{4ACD3A97-CD8C-496B-9250-B8CE7A4F1B7F}"/>
    <dgm:cxn modelId="{E6C52243-714E-41C4-BD41-B1829EA53D7E}" type="presOf" srcId="{4B5747D8-58A6-4B9F-882D-13E603053CB7}" destId="{863EB87A-A177-436F-B7B8-E0344F3A9AB7}" srcOrd="0" destOrd="0" presId="urn:microsoft.com/office/officeart/2005/8/layout/hierarchy1"/>
    <dgm:cxn modelId="{83409A4C-8064-4C77-BDC4-FA2F4E2467BE}" srcId="{34D9BD10-7035-4261-A86A-779F0C26B01C}" destId="{4B5747D8-58A6-4B9F-882D-13E603053CB7}" srcOrd="0" destOrd="0" parTransId="{3270850A-69A4-4368-963B-1BB747599C65}" sibTransId="{43E8849A-AF62-4FB7-B4FD-4AD7BD2D4CB0}"/>
    <dgm:cxn modelId="{9711584F-E590-4A6D-9A74-E7108241F8E2}" srcId="{41A62586-48D8-42BE-A0CE-6F39A6AB0384}" destId="{34D9BD10-7035-4261-A86A-779F0C26B01C}" srcOrd="0" destOrd="0" parTransId="{7B49A23F-D65E-472D-9422-6A027B355CFD}" sibTransId="{F9028AC1-FE29-4D1A-99E3-C2D99CD04763}"/>
    <dgm:cxn modelId="{7200DE71-6EFE-43B5-BA82-97666C19F15F}" type="presOf" srcId="{1D4681EF-FB81-44D1-B89D-4879C3D4802B}" destId="{75BAA103-9625-4FD5-A1A2-4F18871C07DD}" srcOrd="0" destOrd="0" presId="urn:microsoft.com/office/officeart/2005/8/layout/hierarchy1"/>
    <dgm:cxn modelId="{A7CFB959-EFB0-4984-9A2B-D163B5F7FCAE}" srcId="{49308268-EFB5-4092-BE4E-5C0EA3C79017}" destId="{DB582181-A372-4674-ABB5-5D36C6641F87}" srcOrd="0" destOrd="0" parTransId="{4DDD6407-1ED7-43B1-ACF5-747055B43A62}" sibTransId="{CE38C7F3-737D-49EA-B715-A3C5FE64A828}"/>
    <dgm:cxn modelId="{FE662C7B-4AE9-4AB0-910C-697438E2C166}" type="presOf" srcId="{6A180D24-E4EF-4872-A862-2A994EC70449}" destId="{2C745345-D5FE-41F0-9BFE-1DAB2430F573}" srcOrd="0" destOrd="0" presId="urn:microsoft.com/office/officeart/2005/8/layout/hierarchy1"/>
    <dgm:cxn modelId="{3240438F-468E-4AB7-A911-A575071B1F48}" type="presOf" srcId="{3270850A-69A4-4368-963B-1BB747599C65}" destId="{08BDAE60-4B8B-4600-B533-CEA2555C2A81}" srcOrd="0" destOrd="0" presId="urn:microsoft.com/office/officeart/2005/8/layout/hierarchy1"/>
    <dgm:cxn modelId="{B25D8694-B99E-483D-A4BB-C22D53A5562D}" type="presOf" srcId="{DB582181-A372-4674-ABB5-5D36C6641F87}" destId="{0613B720-EE09-438B-BFE9-1C0CD9BE8B42}" srcOrd="0" destOrd="0" presId="urn:microsoft.com/office/officeart/2005/8/layout/hierarchy1"/>
    <dgm:cxn modelId="{218D7F96-2929-4888-8D40-8EBF7B2A308E}" type="presOf" srcId="{49308268-EFB5-4092-BE4E-5C0EA3C79017}" destId="{3C463371-232A-49FB-BBED-4D8ACBD47EA4}" srcOrd="0" destOrd="0" presId="urn:microsoft.com/office/officeart/2005/8/layout/hierarchy1"/>
    <dgm:cxn modelId="{196F74AC-1CB4-4165-ACF8-0FE8F05E3EF2}" type="presOf" srcId="{34D9BD10-7035-4261-A86A-779F0C26B01C}" destId="{BF4609F1-7BA8-410C-8C8C-4449C44F890D}" srcOrd="0" destOrd="0" presId="urn:microsoft.com/office/officeart/2005/8/layout/hierarchy1"/>
    <dgm:cxn modelId="{C36D3FB9-8CAB-4766-B2A5-C46C5D53ACC4}" srcId="{DB582181-A372-4674-ABB5-5D36C6641F87}" destId="{1D4681EF-FB81-44D1-B89D-4879C3D4802B}" srcOrd="1" destOrd="0" parTransId="{1EFBF7B7-5343-45EA-AB78-E193485CEC6E}" sibTransId="{B943AA98-1D11-4B02-95CB-18195ADE0AAF}"/>
    <dgm:cxn modelId="{D6A663B9-0F5E-43CB-9185-377326E3557F}" type="presOf" srcId="{4DDD6407-1ED7-43B1-ACF5-747055B43A62}" destId="{FCA4E7E9-F052-4874-A9D0-ABEB91664E22}" srcOrd="0" destOrd="0" presId="urn:microsoft.com/office/officeart/2005/8/layout/hierarchy1"/>
    <dgm:cxn modelId="{644FC5D3-77F4-4BB2-848D-7F087EFB457C}" type="presOf" srcId="{D9DAB50B-68CC-4F49-919F-24B1855253E8}" destId="{7D6AB7BE-3BAA-4D89-AF6A-63CA99134597}" srcOrd="0" destOrd="0" presId="urn:microsoft.com/office/officeart/2005/8/layout/hierarchy1"/>
    <dgm:cxn modelId="{711818F4-0C86-4B36-8BF5-984DFE4F1FEC}" type="presOf" srcId="{1EFBF7B7-5343-45EA-AB78-E193485CEC6E}" destId="{BF478DB4-04BF-4356-A62D-5B4B55A22EE6}" srcOrd="0" destOrd="0" presId="urn:microsoft.com/office/officeart/2005/8/layout/hierarchy1"/>
    <dgm:cxn modelId="{947293F9-B88B-46E2-B065-567D90A56987}" srcId="{DB582181-A372-4674-ABB5-5D36C6641F87}" destId="{D9DAB50B-68CC-4F49-919F-24B1855253E8}" srcOrd="0" destOrd="0" parTransId="{05AE48B8-5373-40E4-AC09-C4F4D95E4A31}" sibTransId="{A8A7B90F-C098-4C6B-BB21-3E7B9E0D740E}"/>
    <dgm:cxn modelId="{3EA56C77-DBEB-4C94-A274-140AE643BD49}" type="presParOf" srcId="{98405F58-4DE6-4EE3-ADFD-06F53635335A}" destId="{6C59068D-EE1F-403D-8649-86035856003B}" srcOrd="0" destOrd="0" presId="urn:microsoft.com/office/officeart/2005/8/layout/hierarchy1"/>
    <dgm:cxn modelId="{7E31B6E6-B30B-43B4-9B68-D4E13B7CC243}" type="presParOf" srcId="{6C59068D-EE1F-403D-8649-86035856003B}" destId="{A85A2207-444B-44F3-800C-732C900A96C6}" srcOrd="0" destOrd="0" presId="urn:microsoft.com/office/officeart/2005/8/layout/hierarchy1"/>
    <dgm:cxn modelId="{920BFAD9-8630-48CB-AFC7-4FCC684AED93}" type="presParOf" srcId="{A85A2207-444B-44F3-800C-732C900A96C6}" destId="{5B6BBBDE-85A7-4E26-9BE4-4BCF08D09630}" srcOrd="0" destOrd="0" presId="urn:microsoft.com/office/officeart/2005/8/layout/hierarchy1"/>
    <dgm:cxn modelId="{A8E0E9E3-0C60-4035-9EF6-AF63A679C6D6}" type="presParOf" srcId="{A85A2207-444B-44F3-800C-732C900A96C6}" destId="{BF4609F1-7BA8-410C-8C8C-4449C44F890D}" srcOrd="1" destOrd="0" presId="urn:microsoft.com/office/officeart/2005/8/layout/hierarchy1"/>
    <dgm:cxn modelId="{D0839F6C-E440-4361-A04C-46EE22BB4AC6}" type="presParOf" srcId="{6C59068D-EE1F-403D-8649-86035856003B}" destId="{971E266A-1BBC-4129-BE05-6CA4CD8272A2}" srcOrd="1" destOrd="0" presId="urn:microsoft.com/office/officeart/2005/8/layout/hierarchy1"/>
    <dgm:cxn modelId="{ED64D06A-B24B-4A41-B8F7-D5176F46754F}" type="presParOf" srcId="{971E266A-1BBC-4129-BE05-6CA4CD8272A2}" destId="{08BDAE60-4B8B-4600-B533-CEA2555C2A81}" srcOrd="0" destOrd="0" presId="urn:microsoft.com/office/officeart/2005/8/layout/hierarchy1"/>
    <dgm:cxn modelId="{3739FBB4-6E35-4C82-91E9-D6AFD8240084}" type="presParOf" srcId="{971E266A-1BBC-4129-BE05-6CA4CD8272A2}" destId="{49873BB2-B355-47F7-BDAA-EA684AF3897B}" srcOrd="1" destOrd="0" presId="urn:microsoft.com/office/officeart/2005/8/layout/hierarchy1"/>
    <dgm:cxn modelId="{7A788780-3DA2-4803-A7EE-304A7F814D1F}" type="presParOf" srcId="{49873BB2-B355-47F7-BDAA-EA684AF3897B}" destId="{BD8C8378-7B00-4DB3-9967-EE8FC45EB72C}" srcOrd="0" destOrd="0" presId="urn:microsoft.com/office/officeart/2005/8/layout/hierarchy1"/>
    <dgm:cxn modelId="{710677E9-A6F4-4D54-AE00-CFF0FBB7E1B3}" type="presParOf" srcId="{BD8C8378-7B00-4DB3-9967-EE8FC45EB72C}" destId="{FC5744B7-3EEF-4D88-97B7-0AE08151DAC7}" srcOrd="0" destOrd="0" presId="urn:microsoft.com/office/officeart/2005/8/layout/hierarchy1"/>
    <dgm:cxn modelId="{5C5996B7-8359-4D90-8560-EA9536C8456E}" type="presParOf" srcId="{BD8C8378-7B00-4DB3-9967-EE8FC45EB72C}" destId="{863EB87A-A177-436F-B7B8-E0344F3A9AB7}" srcOrd="1" destOrd="0" presId="urn:microsoft.com/office/officeart/2005/8/layout/hierarchy1"/>
    <dgm:cxn modelId="{E6A14FBD-B6E5-49A7-90E6-3109581981A3}" type="presParOf" srcId="{49873BB2-B355-47F7-BDAA-EA684AF3897B}" destId="{7301DDEE-184B-4FED-BFE8-B369173B65E7}" srcOrd="1" destOrd="0" presId="urn:microsoft.com/office/officeart/2005/8/layout/hierarchy1"/>
    <dgm:cxn modelId="{C6EA1726-8F8E-4624-BB54-4DADB033B4B7}" type="presParOf" srcId="{7301DDEE-184B-4FED-BFE8-B369173B65E7}" destId="{2C745345-D5FE-41F0-9BFE-1DAB2430F573}" srcOrd="0" destOrd="0" presId="urn:microsoft.com/office/officeart/2005/8/layout/hierarchy1"/>
    <dgm:cxn modelId="{819BCB9C-CE96-456A-823C-A4A18909F491}" type="presParOf" srcId="{7301DDEE-184B-4FED-BFE8-B369173B65E7}" destId="{454F3F45-AC31-4352-AAE8-8CF89563DAAC}" srcOrd="1" destOrd="0" presId="urn:microsoft.com/office/officeart/2005/8/layout/hierarchy1"/>
    <dgm:cxn modelId="{6608CC56-8CE9-45DD-A527-C7835EF8757E}" type="presParOf" srcId="{454F3F45-AC31-4352-AAE8-8CF89563DAAC}" destId="{BBB03CAB-60E6-4D9E-8AC8-DBB232942AE1}" srcOrd="0" destOrd="0" presId="urn:microsoft.com/office/officeart/2005/8/layout/hierarchy1"/>
    <dgm:cxn modelId="{E8084964-1E8F-40AC-B166-91E7BDDA04DC}" type="presParOf" srcId="{BBB03CAB-60E6-4D9E-8AC8-DBB232942AE1}" destId="{258FDFFA-9683-4963-8F40-7E92B89788FD}" srcOrd="0" destOrd="0" presId="urn:microsoft.com/office/officeart/2005/8/layout/hierarchy1"/>
    <dgm:cxn modelId="{EDC523FA-EDBE-40C5-8CFE-A1C00CE5DEDC}" type="presParOf" srcId="{BBB03CAB-60E6-4D9E-8AC8-DBB232942AE1}" destId="{3C463371-232A-49FB-BBED-4D8ACBD47EA4}" srcOrd="1" destOrd="0" presId="urn:microsoft.com/office/officeart/2005/8/layout/hierarchy1"/>
    <dgm:cxn modelId="{11041300-AB05-4FF6-9DED-388EF5E699DE}" type="presParOf" srcId="{454F3F45-AC31-4352-AAE8-8CF89563DAAC}" destId="{231D4E42-448A-4BD3-8EFD-7D2B95425CCE}" srcOrd="1" destOrd="0" presId="urn:microsoft.com/office/officeart/2005/8/layout/hierarchy1"/>
    <dgm:cxn modelId="{15EFBB7E-9200-4920-BD28-05EF043EB43A}" type="presParOf" srcId="{231D4E42-448A-4BD3-8EFD-7D2B95425CCE}" destId="{FCA4E7E9-F052-4874-A9D0-ABEB91664E22}" srcOrd="0" destOrd="0" presId="urn:microsoft.com/office/officeart/2005/8/layout/hierarchy1"/>
    <dgm:cxn modelId="{BF0995FB-65CC-46A0-A3D5-50888FC82C51}" type="presParOf" srcId="{231D4E42-448A-4BD3-8EFD-7D2B95425CCE}" destId="{6ED34B0D-07AB-48F8-9A77-2C8B80C56940}" srcOrd="1" destOrd="0" presId="urn:microsoft.com/office/officeart/2005/8/layout/hierarchy1"/>
    <dgm:cxn modelId="{ABEACB22-2144-43AC-A7A2-074B4FD3E3DC}" type="presParOf" srcId="{6ED34B0D-07AB-48F8-9A77-2C8B80C56940}" destId="{66FF5ABA-693F-4F78-ACB2-51A03EEC2CCF}" srcOrd="0" destOrd="0" presId="urn:microsoft.com/office/officeart/2005/8/layout/hierarchy1"/>
    <dgm:cxn modelId="{4E6F79CF-5C8E-4838-8A28-46505189A8CC}" type="presParOf" srcId="{66FF5ABA-693F-4F78-ACB2-51A03EEC2CCF}" destId="{F4F33C2A-E19B-483B-9C77-6622C666BBB3}" srcOrd="0" destOrd="0" presId="urn:microsoft.com/office/officeart/2005/8/layout/hierarchy1"/>
    <dgm:cxn modelId="{CAE4D884-9ED9-4313-9333-D5073F65DFAA}" type="presParOf" srcId="{66FF5ABA-693F-4F78-ACB2-51A03EEC2CCF}" destId="{0613B720-EE09-438B-BFE9-1C0CD9BE8B42}" srcOrd="1" destOrd="0" presId="urn:microsoft.com/office/officeart/2005/8/layout/hierarchy1"/>
    <dgm:cxn modelId="{6ADBD9C7-1D68-4CE6-8608-EE7597F5C034}" type="presParOf" srcId="{6ED34B0D-07AB-48F8-9A77-2C8B80C56940}" destId="{824AE328-C5FD-4545-968D-FFB1495A2BA7}" srcOrd="1" destOrd="0" presId="urn:microsoft.com/office/officeart/2005/8/layout/hierarchy1"/>
    <dgm:cxn modelId="{407BA24C-C5E6-46A3-AFEB-7C3C81CA367C}" type="presParOf" srcId="{824AE328-C5FD-4545-968D-FFB1495A2BA7}" destId="{9C246675-C664-4EF4-8A90-16742B542128}" srcOrd="0" destOrd="0" presId="urn:microsoft.com/office/officeart/2005/8/layout/hierarchy1"/>
    <dgm:cxn modelId="{77E23981-D90D-4D81-A992-25A96A9696D7}" type="presParOf" srcId="{824AE328-C5FD-4545-968D-FFB1495A2BA7}" destId="{12759F36-00C4-41AE-8D4B-1B0DF7EE85D0}" srcOrd="1" destOrd="0" presId="urn:microsoft.com/office/officeart/2005/8/layout/hierarchy1"/>
    <dgm:cxn modelId="{485DF8B5-ECD7-4B78-AD64-4D1662D9F080}" type="presParOf" srcId="{12759F36-00C4-41AE-8D4B-1B0DF7EE85D0}" destId="{DF9F7B27-B871-44AC-A93D-E50B919F493D}" srcOrd="0" destOrd="0" presId="urn:microsoft.com/office/officeart/2005/8/layout/hierarchy1"/>
    <dgm:cxn modelId="{F2897CFF-B891-4E3A-B45F-E01D3A6ADCD0}" type="presParOf" srcId="{DF9F7B27-B871-44AC-A93D-E50B919F493D}" destId="{D03ED79E-ACEF-4BEF-BB36-5FCF9C6CF6C3}" srcOrd="0" destOrd="0" presId="urn:microsoft.com/office/officeart/2005/8/layout/hierarchy1"/>
    <dgm:cxn modelId="{65DE00D1-9D5C-4557-8DB1-4CCDDF8F0197}" type="presParOf" srcId="{DF9F7B27-B871-44AC-A93D-E50B919F493D}" destId="{7D6AB7BE-3BAA-4D89-AF6A-63CA99134597}" srcOrd="1" destOrd="0" presId="urn:microsoft.com/office/officeart/2005/8/layout/hierarchy1"/>
    <dgm:cxn modelId="{554C6D72-6EDC-46A6-9C3D-2D809FF938AB}" type="presParOf" srcId="{12759F36-00C4-41AE-8D4B-1B0DF7EE85D0}" destId="{0AF0135D-414A-4D77-A469-EB117BBF50E9}" srcOrd="1" destOrd="0" presId="urn:microsoft.com/office/officeart/2005/8/layout/hierarchy1"/>
    <dgm:cxn modelId="{325E6C76-443E-4CD4-8298-0047186C1867}" type="presParOf" srcId="{824AE328-C5FD-4545-968D-FFB1495A2BA7}" destId="{BF478DB4-04BF-4356-A62D-5B4B55A22EE6}" srcOrd="2" destOrd="0" presId="urn:microsoft.com/office/officeart/2005/8/layout/hierarchy1"/>
    <dgm:cxn modelId="{5056B726-679E-40D4-BE80-3D04FE744B59}" type="presParOf" srcId="{824AE328-C5FD-4545-968D-FFB1495A2BA7}" destId="{D48302A0-DC2F-41F5-9F50-896C2A9B075F}" srcOrd="3" destOrd="0" presId="urn:microsoft.com/office/officeart/2005/8/layout/hierarchy1"/>
    <dgm:cxn modelId="{6BD5B7C3-0139-4E33-BB8E-975C08724525}" type="presParOf" srcId="{D48302A0-DC2F-41F5-9F50-896C2A9B075F}" destId="{AF0CBCE5-A59E-4C8B-BD7A-E3E3F371E161}" srcOrd="0" destOrd="0" presId="urn:microsoft.com/office/officeart/2005/8/layout/hierarchy1"/>
    <dgm:cxn modelId="{B0EF3CC1-1D76-4E64-A1AF-DC9B32221034}" type="presParOf" srcId="{AF0CBCE5-A59E-4C8B-BD7A-E3E3F371E161}" destId="{0B2900CB-3EB4-4ECB-B8E8-60503677D26D}" srcOrd="0" destOrd="0" presId="urn:microsoft.com/office/officeart/2005/8/layout/hierarchy1"/>
    <dgm:cxn modelId="{0812D69B-5469-4DF0-9847-CF80FC8F6F41}" type="presParOf" srcId="{AF0CBCE5-A59E-4C8B-BD7A-E3E3F371E161}" destId="{75BAA103-9625-4FD5-A1A2-4F18871C07DD}" srcOrd="1" destOrd="0" presId="urn:microsoft.com/office/officeart/2005/8/layout/hierarchy1"/>
    <dgm:cxn modelId="{C4C7AB31-CD39-4ED8-88AD-C882B4EB13B9}" type="presParOf" srcId="{D48302A0-DC2F-41F5-9F50-896C2A9B075F}" destId="{9FDC2293-944D-4A0D-877E-29FAEFB2482A}" srcOrd="1" destOrd="0" presId="urn:microsoft.com/office/officeart/2005/8/layout/hierarchy1"/>
    <dgm:cxn modelId="{BEBFE2FD-33D3-4B5E-985C-849FF5FAFB66}" type="presParOf" srcId="{824AE328-C5FD-4545-968D-FFB1495A2BA7}" destId="{1ECADC8C-9547-41B8-9BED-460A614DADA3}" srcOrd="4" destOrd="0" presId="urn:microsoft.com/office/officeart/2005/8/layout/hierarchy1"/>
    <dgm:cxn modelId="{F13F33CD-430E-4D97-9720-7F67C9E686E9}" type="presParOf" srcId="{824AE328-C5FD-4545-968D-FFB1495A2BA7}" destId="{B0C5A354-167D-4917-B3DE-7BB77EFF28F7}" srcOrd="5" destOrd="0" presId="urn:microsoft.com/office/officeart/2005/8/layout/hierarchy1"/>
    <dgm:cxn modelId="{5A048671-9796-4516-8453-659030176980}" type="presParOf" srcId="{B0C5A354-167D-4917-B3DE-7BB77EFF28F7}" destId="{7C8E6743-C607-41C9-A513-E222F982FB83}" srcOrd="0" destOrd="0" presId="urn:microsoft.com/office/officeart/2005/8/layout/hierarchy1"/>
    <dgm:cxn modelId="{B2F20E8C-7F18-4794-B3B5-2BF1E25088A2}" type="presParOf" srcId="{7C8E6743-C607-41C9-A513-E222F982FB83}" destId="{A1D993BA-AE4A-4FF8-A07E-4B099C62A855}" srcOrd="0" destOrd="0" presId="urn:microsoft.com/office/officeart/2005/8/layout/hierarchy1"/>
    <dgm:cxn modelId="{60A8EF25-5806-4743-A660-939D57D1CAFB}" type="presParOf" srcId="{7C8E6743-C607-41C9-A513-E222F982FB83}" destId="{389A5DC0-178B-42A6-89AE-2DB8425F69F0}" srcOrd="1" destOrd="0" presId="urn:microsoft.com/office/officeart/2005/8/layout/hierarchy1"/>
    <dgm:cxn modelId="{07B738E9-A40F-4DE2-B951-E1F60142221B}" type="presParOf" srcId="{B0C5A354-167D-4917-B3DE-7BB77EFF28F7}" destId="{E9418ADC-05E4-4CE0-A47C-4A26AE2CF7D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FFBB65-3884-4BDD-B62A-D9B0B9C6A7B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14722D-EF7B-4BAD-9A00-054CCE846501}">
      <dgm:prSet phldrT="[Текст]"/>
      <dgm:spPr/>
      <dgm:t>
        <a:bodyPr/>
        <a:lstStyle/>
        <a:p>
          <a:r>
            <a:rPr lang="ru-RU" dirty="0"/>
            <a:t>В текущем году </a:t>
          </a:r>
        </a:p>
      </dgm:t>
    </dgm:pt>
    <dgm:pt modelId="{A47D6D0E-AEA4-42EC-AA24-F69D6C2A00A3}" type="parTrans" cxnId="{DB34C269-A977-4139-8DBA-0EEBA6292716}">
      <dgm:prSet/>
      <dgm:spPr/>
      <dgm:t>
        <a:bodyPr/>
        <a:lstStyle/>
        <a:p>
          <a:endParaRPr lang="ru-RU"/>
        </a:p>
      </dgm:t>
    </dgm:pt>
    <dgm:pt modelId="{8BE3F93B-F282-4BE8-A8ED-D525A2DF753C}" type="sibTrans" cxnId="{DB34C269-A977-4139-8DBA-0EEBA6292716}">
      <dgm:prSet/>
      <dgm:spPr/>
      <dgm:t>
        <a:bodyPr/>
        <a:lstStyle/>
        <a:p>
          <a:endParaRPr lang="ru-RU"/>
        </a:p>
      </dgm:t>
    </dgm:pt>
    <dgm:pt modelId="{FC6EE275-342D-461F-AD5F-35120C4C2EA5}" type="asst">
      <dgm:prSet phldrT="[Текст]"/>
      <dgm:spPr/>
      <dgm:t>
        <a:bodyPr/>
        <a:lstStyle/>
        <a:p>
          <a:r>
            <a:rPr lang="ru-RU" dirty="0"/>
            <a:t>Охват 22 300 </a:t>
          </a:r>
          <a:r>
            <a:rPr lang="ru-RU" dirty="0" err="1"/>
            <a:t>кв.км</a:t>
          </a:r>
          <a:r>
            <a:rPr lang="ru-RU" dirty="0"/>
            <a:t>. (1200 – </a:t>
          </a:r>
          <a:r>
            <a:rPr lang="ru-RU" dirty="0" err="1"/>
            <a:t>Терско</a:t>
          </a:r>
          <a:r>
            <a:rPr lang="ru-RU" dirty="0"/>
            <a:t>-Сунженский очаг)</a:t>
          </a:r>
        </a:p>
      </dgm:t>
    </dgm:pt>
    <dgm:pt modelId="{753D508C-2AAB-4E58-B07F-9BDFE5E91F60}" type="parTrans" cxnId="{8C932F37-4F2C-4BA5-BC98-1406A0DA2093}">
      <dgm:prSet/>
      <dgm:spPr/>
      <dgm:t>
        <a:bodyPr/>
        <a:lstStyle/>
        <a:p>
          <a:endParaRPr lang="ru-RU"/>
        </a:p>
      </dgm:t>
    </dgm:pt>
    <dgm:pt modelId="{F0450128-CFB2-46C7-807E-C4A73570F3CB}" type="sibTrans" cxnId="{8C932F37-4F2C-4BA5-BC98-1406A0DA2093}">
      <dgm:prSet/>
      <dgm:spPr/>
      <dgm:t>
        <a:bodyPr/>
        <a:lstStyle/>
        <a:p>
          <a:endParaRPr lang="ru-RU"/>
        </a:p>
      </dgm:t>
    </dgm:pt>
    <dgm:pt modelId="{0FB24E04-EDE3-433F-9ADF-46E1D1171EB6}" type="asst">
      <dgm:prSet/>
      <dgm:spPr/>
      <dgm:t>
        <a:bodyPr/>
        <a:lstStyle/>
        <a:p>
          <a:r>
            <a:rPr lang="ru-RU" dirty="0"/>
            <a:t>Исследовано носителей - 1326</a:t>
          </a:r>
        </a:p>
      </dgm:t>
    </dgm:pt>
    <dgm:pt modelId="{1DD1714C-8D14-49FB-A8EB-C31AD7499A6C}" type="parTrans" cxnId="{B62B653C-311F-451A-8210-07860F7F0DA8}">
      <dgm:prSet/>
      <dgm:spPr/>
      <dgm:t>
        <a:bodyPr/>
        <a:lstStyle/>
        <a:p>
          <a:endParaRPr lang="ru-RU"/>
        </a:p>
      </dgm:t>
    </dgm:pt>
    <dgm:pt modelId="{6BE94FDE-BAA3-4C4B-B5A0-94BF8350FF48}" type="sibTrans" cxnId="{B62B653C-311F-451A-8210-07860F7F0DA8}">
      <dgm:prSet/>
      <dgm:spPr/>
      <dgm:t>
        <a:bodyPr/>
        <a:lstStyle/>
        <a:p>
          <a:endParaRPr lang="ru-RU"/>
        </a:p>
      </dgm:t>
    </dgm:pt>
    <dgm:pt modelId="{654722F8-1DB6-47AB-B12C-2E6A1C8FFA8A}" type="asst">
      <dgm:prSet/>
      <dgm:spPr/>
      <dgm:t>
        <a:bodyPr/>
        <a:lstStyle/>
        <a:p>
          <a:r>
            <a:rPr lang="ru-RU" dirty="0"/>
            <a:t>Исследовано переносчиков - 1930</a:t>
          </a:r>
        </a:p>
      </dgm:t>
    </dgm:pt>
    <dgm:pt modelId="{B68D4844-6634-4439-9BDB-78CDC15EC1E2}" type="parTrans" cxnId="{F57EF98E-B392-4993-A748-91605DE4629B}">
      <dgm:prSet/>
      <dgm:spPr/>
      <dgm:t>
        <a:bodyPr/>
        <a:lstStyle/>
        <a:p>
          <a:endParaRPr lang="ru-RU"/>
        </a:p>
      </dgm:t>
    </dgm:pt>
    <dgm:pt modelId="{1ACC691F-79DF-4E6A-861E-E656FAB84700}" type="sibTrans" cxnId="{F57EF98E-B392-4993-A748-91605DE4629B}">
      <dgm:prSet/>
      <dgm:spPr/>
      <dgm:t>
        <a:bodyPr/>
        <a:lstStyle/>
        <a:p>
          <a:endParaRPr lang="ru-RU"/>
        </a:p>
      </dgm:t>
    </dgm:pt>
    <dgm:pt modelId="{E2751A66-042B-4733-87A4-5CCD63534ED0}">
      <dgm:prSet/>
      <dgm:spPr/>
      <dgm:t>
        <a:bodyPr/>
        <a:lstStyle/>
        <a:p>
          <a:r>
            <a:rPr lang="ru-RU" dirty="0"/>
            <a:t>Отрицательный результат</a:t>
          </a:r>
        </a:p>
      </dgm:t>
    </dgm:pt>
    <dgm:pt modelId="{B6421DDA-8487-4A20-BBA0-0E37E9F906BB}" type="parTrans" cxnId="{85C6F35C-6774-4FB4-8BE2-D24666C9D1DD}">
      <dgm:prSet/>
      <dgm:spPr/>
      <dgm:t>
        <a:bodyPr/>
        <a:lstStyle/>
        <a:p>
          <a:endParaRPr lang="ru-RU"/>
        </a:p>
      </dgm:t>
    </dgm:pt>
    <dgm:pt modelId="{3E68414E-5080-4282-AB68-2A47767D142D}" type="sibTrans" cxnId="{85C6F35C-6774-4FB4-8BE2-D24666C9D1DD}">
      <dgm:prSet/>
      <dgm:spPr/>
      <dgm:t>
        <a:bodyPr/>
        <a:lstStyle/>
        <a:p>
          <a:endParaRPr lang="ru-RU"/>
        </a:p>
      </dgm:t>
    </dgm:pt>
    <dgm:pt modelId="{771A14BF-E2CA-49BF-91B2-92D14F213221}" type="pres">
      <dgm:prSet presAssocID="{52FFBB65-3884-4BDD-B62A-D9B0B9C6A7B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4E44C8D-36D1-4A28-8D7E-A0C31707F827}" type="pres">
      <dgm:prSet presAssocID="{3E14722D-EF7B-4BAD-9A00-054CCE846501}" presName="hierRoot1" presStyleCnt="0">
        <dgm:presLayoutVars>
          <dgm:hierBranch val="init"/>
        </dgm:presLayoutVars>
      </dgm:prSet>
      <dgm:spPr/>
    </dgm:pt>
    <dgm:pt modelId="{C55FA687-457B-4694-8E87-A0A8DFE757FB}" type="pres">
      <dgm:prSet presAssocID="{3E14722D-EF7B-4BAD-9A00-054CCE846501}" presName="rootComposite1" presStyleCnt="0"/>
      <dgm:spPr/>
    </dgm:pt>
    <dgm:pt modelId="{20597700-0302-48FC-A351-95B4D0351156}" type="pres">
      <dgm:prSet presAssocID="{3E14722D-EF7B-4BAD-9A00-054CCE846501}" presName="rootText1" presStyleLbl="node0" presStyleIdx="0" presStyleCnt="1" custLinFactY="-20794" custLinFactNeighborX="-56974" custLinFactNeighborY="-100000">
        <dgm:presLayoutVars>
          <dgm:chPref val="3"/>
        </dgm:presLayoutVars>
      </dgm:prSet>
      <dgm:spPr/>
    </dgm:pt>
    <dgm:pt modelId="{954C4C60-746F-4958-868A-BC4E614F8CD7}" type="pres">
      <dgm:prSet presAssocID="{3E14722D-EF7B-4BAD-9A00-054CCE846501}" presName="rootConnector1" presStyleLbl="node1" presStyleIdx="0" presStyleCnt="0"/>
      <dgm:spPr/>
    </dgm:pt>
    <dgm:pt modelId="{FEEDF68D-0686-4215-87B1-4DB73D6A874E}" type="pres">
      <dgm:prSet presAssocID="{3E14722D-EF7B-4BAD-9A00-054CCE846501}" presName="hierChild2" presStyleCnt="0"/>
      <dgm:spPr/>
    </dgm:pt>
    <dgm:pt modelId="{FC3F6905-15DC-4309-AE86-F829EAC854B7}" type="pres">
      <dgm:prSet presAssocID="{3E14722D-EF7B-4BAD-9A00-054CCE846501}" presName="hierChild3" presStyleCnt="0"/>
      <dgm:spPr/>
    </dgm:pt>
    <dgm:pt modelId="{816C3C8F-87E7-4E69-A6B6-37FC0C171BED}" type="pres">
      <dgm:prSet presAssocID="{B68D4844-6634-4439-9BDB-78CDC15EC1E2}" presName="Name111" presStyleLbl="parChTrans1D2" presStyleIdx="0" presStyleCnt="3"/>
      <dgm:spPr/>
    </dgm:pt>
    <dgm:pt modelId="{DFC4E84C-45EC-4622-A2B3-F8483D9B4E26}" type="pres">
      <dgm:prSet presAssocID="{654722F8-1DB6-47AB-B12C-2E6A1C8FFA8A}" presName="hierRoot3" presStyleCnt="0">
        <dgm:presLayoutVars>
          <dgm:hierBranch val="init"/>
        </dgm:presLayoutVars>
      </dgm:prSet>
      <dgm:spPr/>
    </dgm:pt>
    <dgm:pt modelId="{A0ECA491-12B5-42E4-A5FC-C9A8A51EFC19}" type="pres">
      <dgm:prSet presAssocID="{654722F8-1DB6-47AB-B12C-2E6A1C8FFA8A}" presName="rootComposite3" presStyleCnt="0"/>
      <dgm:spPr/>
    </dgm:pt>
    <dgm:pt modelId="{F6E68CF6-762A-42FF-ABF2-0537F974F028}" type="pres">
      <dgm:prSet presAssocID="{654722F8-1DB6-47AB-B12C-2E6A1C8FFA8A}" presName="rootText3" presStyleLbl="asst1" presStyleIdx="0" presStyleCnt="3" custScaleX="79762" custLinFactY="100000" custLinFactNeighborX="66074" custLinFactNeighborY="117737">
        <dgm:presLayoutVars>
          <dgm:chPref val="3"/>
        </dgm:presLayoutVars>
      </dgm:prSet>
      <dgm:spPr/>
    </dgm:pt>
    <dgm:pt modelId="{E63C3F8F-8DF6-4BD4-BDD6-D4DF090C23B8}" type="pres">
      <dgm:prSet presAssocID="{654722F8-1DB6-47AB-B12C-2E6A1C8FFA8A}" presName="rootConnector3" presStyleLbl="asst1" presStyleIdx="0" presStyleCnt="3"/>
      <dgm:spPr/>
    </dgm:pt>
    <dgm:pt modelId="{9A304059-9229-4247-9F1B-7C7C1C9A430F}" type="pres">
      <dgm:prSet presAssocID="{654722F8-1DB6-47AB-B12C-2E6A1C8FFA8A}" presName="hierChild6" presStyleCnt="0"/>
      <dgm:spPr/>
    </dgm:pt>
    <dgm:pt modelId="{6D53E2F7-679C-4F94-8FEF-8E61C277D5BF}" type="pres">
      <dgm:prSet presAssocID="{654722F8-1DB6-47AB-B12C-2E6A1C8FFA8A}" presName="hierChild7" presStyleCnt="0"/>
      <dgm:spPr/>
    </dgm:pt>
    <dgm:pt modelId="{8CFA6252-8AEE-4122-82D6-0AAF681847DF}" type="pres">
      <dgm:prSet presAssocID="{1DD1714C-8D14-49FB-A8EB-C31AD7499A6C}" presName="Name111" presStyleLbl="parChTrans1D2" presStyleIdx="1" presStyleCnt="3"/>
      <dgm:spPr/>
    </dgm:pt>
    <dgm:pt modelId="{282AF85D-0DCA-4F9D-A5C0-D541462FFD94}" type="pres">
      <dgm:prSet presAssocID="{0FB24E04-EDE3-433F-9ADF-46E1D1171EB6}" presName="hierRoot3" presStyleCnt="0">
        <dgm:presLayoutVars>
          <dgm:hierBranch val="init"/>
        </dgm:presLayoutVars>
      </dgm:prSet>
      <dgm:spPr/>
    </dgm:pt>
    <dgm:pt modelId="{23DCF793-4BF0-4096-A1E8-B5E9A688602C}" type="pres">
      <dgm:prSet presAssocID="{0FB24E04-EDE3-433F-9ADF-46E1D1171EB6}" presName="rootComposite3" presStyleCnt="0"/>
      <dgm:spPr/>
    </dgm:pt>
    <dgm:pt modelId="{532E1043-102F-4ADD-89A1-116C9FE3312C}" type="pres">
      <dgm:prSet presAssocID="{0FB24E04-EDE3-433F-9ADF-46E1D1171EB6}" presName="rootText3" presStyleLbl="asst1" presStyleIdx="1" presStyleCnt="3" custScaleX="78104" custLinFactNeighborX="-56444" custLinFactNeighborY="86965">
        <dgm:presLayoutVars>
          <dgm:chPref val="3"/>
        </dgm:presLayoutVars>
      </dgm:prSet>
      <dgm:spPr/>
    </dgm:pt>
    <dgm:pt modelId="{8A187D39-9B10-47B2-82CA-1A8FD71CBCEC}" type="pres">
      <dgm:prSet presAssocID="{0FB24E04-EDE3-433F-9ADF-46E1D1171EB6}" presName="rootConnector3" presStyleLbl="asst1" presStyleIdx="1" presStyleCnt="3"/>
      <dgm:spPr/>
    </dgm:pt>
    <dgm:pt modelId="{355FE9C4-DEB7-4450-8B25-0931D0FFD270}" type="pres">
      <dgm:prSet presAssocID="{0FB24E04-EDE3-433F-9ADF-46E1D1171EB6}" presName="hierChild6" presStyleCnt="0"/>
      <dgm:spPr/>
    </dgm:pt>
    <dgm:pt modelId="{9B128CC5-693F-4EE7-8F03-5A56AE01598E}" type="pres">
      <dgm:prSet presAssocID="{B6421DDA-8487-4A20-BBA0-0E37E9F906BB}" presName="Name37" presStyleLbl="parChTrans1D3" presStyleIdx="0" presStyleCnt="1"/>
      <dgm:spPr/>
    </dgm:pt>
    <dgm:pt modelId="{5457E0E2-20F9-4E0E-B237-D048F4D33161}" type="pres">
      <dgm:prSet presAssocID="{E2751A66-042B-4733-87A4-5CCD63534ED0}" presName="hierRoot2" presStyleCnt="0">
        <dgm:presLayoutVars>
          <dgm:hierBranch val="init"/>
        </dgm:presLayoutVars>
      </dgm:prSet>
      <dgm:spPr/>
    </dgm:pt>
    <dgm:pt modelId="{FDC6216D-8257-4C30-B81E-6EB6D373D038}" type="pres">
      <dgm:prSet presAssocID="{E2751A66-042B-4733-87A4-5CCD63534ED0}" presName="rootComposite" presStyleCnt="0"/>
      <dgm:spPr/>
    </dgm:pt>
    <dgm:pt modelId="{F61049E5-8326-4BD2-8199-BA0A9E08D65E}" type="pres">
      <dgm:prSet presAssocID="{E2751A66-042B-4733-87A4-5CCD63534ED0}" presName="rootText" presStyleLbl="node3" presStyleIdx="0" presStyleCnt="1" custScaleX="72618" custLinFactNeighborX="-12082" custLinFactNeighborY="15419">
        <dgm:presLayoutVars>
          <dgm:chPref val="3"/>
        </dgm:presLayoutVars>
      </dgm:prSet>
      <dgm:spPr/>
    </dgm:pt>
    <dgm:pt modelId="{D5EE3472-30A4-47EB-9BBD-EA9C9C4D127F}" type="pres">
      <dgm:prSet presAssocID="{E2751A66-042B-4733-87A4-5CCD63534ED0}" presName="rootConnector" presStyleLbl="node3" presStyleIdx="0" presStyleCnt="1"/>
      <dgm:spPr/>
    </dgm:pt>
    <dgm:pt modelId="{43F6F929-5620-4840-A5AF-73FABF1A7E9F}" type="pres">
      <dgm:prSet presAssocID="{E2751A66-042B-4733-87A4-5CCD63534ED0}" presName="hierChild4" presStyleCnt="0"/>
      <dgm:spPr/>
    </dgm:pt>
    <dgm:pt modelId="{870356BD-6116-471C-AB2E-9025C8F2425B}" type="pres">
      <dgm:prSet presAssocID="{E2751A66-042B-4733-87A4-5CCD63534ED0}" presName="hierChild5" presStyleCnt="0"/>
      <dgm:spPr/>
    </dgm:pt>
    <dgm:pt modelId="{3307F4A6-92C1-49F3-A670-E8FF0362A637}" type="pres">
      <dgm:prSet presAssocID="{0FB24E04-EDE3-433F-9ADF-46E1D1171EB6}" presName="hierChild7" presStyleCnt="0"/>
      <dgm:spPr/>
    </dgm:pt>
    <dgm:pt modelId="{7545552D-D70B-4605-9D5E-D7F77EAA7E8A}" type="pres">
      <dgm:prSet presAssocID="{753D508C-2AAB-4E58-B07F-9BDFE5E91F60}" presName="Name111" presStyleLbl="parChTrans1D2" presStyleIdx="2" presStyleCnt="3"/>
      <dgm:spPr/>
    </dgm:pt>
    <dgm:pt modelId="{71965D93-1C4B-4522-9458-20034509DA36}" type="pres">
      <dgm:prSet presAssocID="{FC6EE275-342D-461F-AD5F-35120C4C2EA5}" presName="hierRoot3" presStyleCnt="0">
        <dgm:presLayoutVars>
          <dgm:hierBranch val="init"/>
        </dgm:presLayoutVars>
      </dgm:prSet>
      <dgm:spPr/>
    </dgm:pt>
    <dgm:pt modelId="{38039F9A-9C9E-4407-A8D9-BA3C8832D2B1}" type="pres">
      <dgm:prSet presAssocID="{FC6EE275-342D-461F-AD5F-35120C4C2EA5}" presName="rootComposite3" presStyleCnt="0"/>
      <dgm:spPr/>
    </dgm:pt>
    <dgm:pt modelId="{FCD9CF44-3552-4851-9409-FAAB8CFFB079}" type="pres">
      <dgm:prSet presAssocID="{FC6EE275-342D-461F-AD5F-35120C4C2EA5}" presName="rootText3" presStyleLbl="asst1" presStyleIdx="2" presStyleCnt="3" custLinFactY="-127526" custLinFactNeighborX="75999" custLinFactNeighborY="-200000">
        <dgm:presLayoutVars>
          <dgm:chPref val="3"/>
        </dgm:presLayoutVars>
      </dgm:prSet>
      <dgm:spPr/>
    </dgm:pt>
    <dgm:pt modelId="{8748EADF-C22D-4096-B412-B88A7F1BFEB6}" type="pres">
      <dgm:prSet presAssocID="{FC6EE275-342D-461F-AD5F-35120C4C2EA5}" presName="rootConnector3" presStyleLbl="asst1" presStyleIdx="2" presStyleCnt="3"/>
      <dgm:spPr/>
    </dgm:pt>
    <dgm:pt modelId="{BB2C53FD-3BD2-48DE-BF31-E6FA081862CA}" type="pres">
      <dgm:prSet presAssocID="{FC6EE275-342D-461F-AD5F-35120C4C2EA5}" presName="hierChild6" presStyleCnt="0"/>
      <dgm:spPr/>
    </dgm:pt>
    <dgm:pt modelId="{A4AB40DA-0FD1-4052-B5BC-F2843D6EE900}" type="pres">
      <dgm:prSet presAssocID="{FC6EE275-342D-461F-AD5F-35120C4C2EA5}" presName="hierChild7" presStyleCnt="0"/>
      <dgm:spPr/>
    </dgm:pt>
  </dgm:ptLst>
  <dgm:cxnLst>
    <dgm:cxn modelId="{E5E92514-C014-4130-BCA1-6091EA054848}" type="presOf" srcId="{FC6EE275-342D-461F-AD5F-35120C4C2EA5}" destId="{FCD9CF44-3552-4851-9409-FAAB8CFFB079}" srcOrd="0" destOrd="0" presId="urn:microsoft.com/office/officeart/2005/8/layout/orgChart1"/>
    <dgm:cxn modelId="{1F8AF317-EF14-45C5-B8F2-61E346FE0951}" type="presOf" srcId="{0FB24E04-EDE3-433F-9ADF-46E1D1171EB6}" destId="{8A187D39-9B10-47B2-82CA-1A8FD71CBCEC}" srcOrd="1" destOrd="0" presId="urn:microsoft.com/office/officeart/2005/8/layout/orgChart1"/>
    <dgm:cxn modelId="{9DEBD81C-28D2-43D2-AE78-B571C2044A9F}" type="presOf" srcId="{FC6EE275-342D-461F-AD5F-35120C4C2EA5}" destId="{8748EADF-C22D-4096-B412-B88A7F1BFEB6}" srcOrd="1" destOrd="0" presId="urn:microsoft.com/office/officeart/2005/8/layout/orgChart1"/>
    <dgm:cxn modelId="{B78E0E26-CAEE-480D-BD9E-F1AD65BEB55A}" type="presOf" srcId="{B68D4844-6634-4439-9BDB-78CDC15EC1E2}" destId="{816C3C8F-87E7-4E69-A6B6-37FC0C171BED}" srcOrd="0" destOrd="0" presId="urn:microsoft.com/office/officeart/2005/8/layout/orgChart1"/>
    <dgm:cxn modelId="{41A6FA36-CF62-4026-B58D-AA080EDDCD3D}" type="presOf" srcId="{E2751A66-042B-4733-87A4-5CCD63534ED0}" destId="{F61049E5-8326-4BD2-8199-BA0A9E08D65E}" srcOrd="0" destOrd="0" presId="urn:microsoft.com/office/officeart/2005/8/layout/orgChart1"/>
    <dgm:cxn modelId="{8C932F37-4F2C-4BA5-BC98-1406A0DA2093}" srcId="{3E14722D-EF7B-4BAD-9A00-054CCE846501}" destId="{FC6EE275-342D-461F-AD5F-35120C4C2EA5}" srcOrd="2" destOrd="0" parTransId="{753D508C-2AAB-4E58-B07F-9BDFE5E91F60}" sibTransId="{F0450128-CFB2-46C7-807E-C4A73570F3CB}"/>
    <dgm:cxn modelId="{B62B653C-311F-451A-8210-07860F7F0DA8}" srcId="{3E14722D-EF7B-4BAD-9A00-054CCE846501}" destId="{0FB24E04-EDE3-433F-9ADF-46E1D1171EB6}" srcOrd="1" destOrd="0" parTransId="{1DD1714C-8D14-49FB-A8EB-C31AD7499A6C}" sibTransId="{6BE94FDE-BAA3-4C4B-B5A0-94BF8350FF48}"/>
    <dgm:cxn modelId="{85C6F35C-6774-4FB4-8BE2-D24666C9D1DD}" srcId="{0FB24E04-EDE3-433F-9ADF-46E1D1171EB6}" destId="{E2751A66-042B-4733-87A4-5CCD63534ED0}" srcOrd="0" destOrd="0" parTransId="{B6421DDA-8487-4A20-BBA0-0E37E9F906BB}" sibTransId="{3E68414E-5080-4282-AB68-2A47767D142D}"/>
    <dgm:cxn modelId="{E58F305F-456D-410F-A927-66B695AA39A9}" type="presOf" srcId="{0FB24E04-EDE3-433F-9ADF-46E1D1171EB6}" destId="{532E1043-102F-4ADD-89A1-116C9FE3312C}" srcOrd="0" destOrd="0" presId="urn:microsoft.com/office/officeart/2005/8/layout/orgChart1"/>
    <dgm:cxn modelId="{1B2F0E48-3277-4D71-A076-C97C4556A19C}" type="presOf" srcId="{654722F8-1DB6-47AB-B12C-2E6A1C8FFA8A}" destId="{F6E68CF6-762A-42FF-ABF2-0537F974F028}" srcOrd="0" destOrd="0" presId="urn:microsoft.com/office/officeart/2005/8/layout/orgChart1"/>
    <dgm:cxn modelId="{DB34C269-A977-4139-8DBA-0EEBA6292716}" srcId="{52FFBB65-3884-4BDD-B62A-D9B0B9C6A7B1}" destId="{3E14722D-EF7B-4BAD-9A00-054CCE846501}" srcOrd="0" destOrd="0" parTransId="{A47D6D0E-AEA4-42EC-AA24-F69D6C2A00A3}" sibTransId="{8BE3F93B-F282-4BE8-A8ED-D525A2DF753C}"/>
    <dgm:cxn modelId="{96DD536C-F1DB-4DCE-BC69-F1C41D09335C}" type="presOf" srcId="{654722F8-1DB6-47AB-B12C-2E6A1C8FFA8A}" destId="{E63C3F8F-8DF6-4BD4-BDD6-D4DF090C23B8}" srcOrd="1" destOrd="0" presId="urn:microsoft.com/office/officeart/2005/8/layout/orgChart1"/>
    <dgm:cxn modelId="{5E329D77-DFE0-4C69-912A-75B9D9B09F14}" type="presOf" srcId="{753D508C-2AAB-4E58-B07F-9BDFE5E91F60}" destId="{7545552D-D70B-4605-9D5E-D7F77EAA7E8A}" srcOrd="0" destOrd="0" presId="urn:microsoft.com/office/officeart/2005/8/layout/orgChart1"/>
    <dgm:cxn modelId="{F57EF98E-B392-4993-A748-91605DE4629B}" srcId="{3E14722D-EF7B-4BAD-9A00-054CCE846501}" destId="{654722F8-1DB6-47AB-B12C-2E6A1C8FFA8A}" srcOrd="0" destOrd="0" parTransId="{B68D4844-6634-4439-9BDB-78CDC15EC1E2}" sibTransId="{1ACC691F-79DF-4E6A-861E-E656FAB84700}"/>
    <dgm:cxn modelId="{575DBA92-9D27-41C4-B7C5-1A8727ACD010}" type="presOf" srcId="{1DD1714C-8D14-49FB-A8EB-C31AD7499A6C}" destId="{8CFA6252-8AEE-4122-82D6-0AAF681847DF}" srcOrd="0" destOrd="0" presId="urn:microsoft.com/office/officeart/2005/8/layout/orgChart1"/>
    <dgm:cxn modelId="{4A364E9B-04AC-4408-A374-D5E40E1D9F5D}" type="presOf" srcId="{B6421DDA-8487-4A20-BBA0-0E37E9F906BB}" destId="{9B128CC5-693F-4EE7-8F03-5A56AE01598E}" srcOrd="0" destOrd="0" presId="urn:microsoft.com/office/officeart/2005/8/layout/orgChart1"/>
    <dgm:cxn modelId="{2B8764AC-66B4-4145-8FB3-D9EB263A8787}" type="presOf" srcId="{3E14722D-EF7B-4BAD-9A00-054CCE846501}" destId="{20597700-0302-48FC-A351-95B4D0351156}" srcOrd="0" destOrd="0" presId="urn:microsoft.com/office/officeart/2005/8/layout/orgChart1"/>
    <dgm:cxn modelId="{67E077B2-A77F-4DFB-8BCC-989012C0BE7F}" type="presOf" srcId="{E2751A66-042B-4733-87A4-5CCD63534ED0}" destId="{D5EE3472-30A4-47EB-9BBD-EA9C9C4D127F}" srcOrd="1" destOrd="0" presId="urn:microsoft.com/office/officeart/2005/8/layout/orgChart1"/>
    <dgm:cxn modelId="{65E3D4B3-A882-452F-B0A6-626D9F4B629E}" type="presOf" srcId="{3E14722D-EF7B-4BAD-9A00-054CCE846501}" destId="{954C4C60-746F-4958-868A-BC4E614F8CD7}" srcOrd="1" destOrd="0" presId="urn:microsoft.com/office/officeart/2005/8/layout/orgChart1"/>
    <dgm:cxn modelId="{37F6D5C6-7128-45CD-A031-700F2667386E}" type="presOf" srcId="{52FFBB65-3884-4BDD-B62A-D9B0B9C6A7B1}" destId="{771A14BF-E2CA-49BF-91B2-92D14F213221}" srcOrd="0" destOrd="0" presId="urn:microsoft.com/office/officeart/2005/8/layout/orgChart1"/>
    <dgm:cxn modelId="{AECC090D-4B44-4495-8E7F-A1CF9F473158}" type="presParOf" srcId="{771A14BF-E2CA-49BF-91B2-92D14F213221}" destId="{44E44C8D-36D1-4A28-8D7E-A0C31707F827}" srcOrd="0" destOrd="0" presId="urn:microsoft.com/office/officeart/2005/8/layout/orgChart1"/>
    <dgm:cxn modelId="{0948DDD6-ADCA-4408-B6A2-83E1187C9F9A}" type="presParOf" srcId="{44E44C8D-36D1-4A28-8D7E-A0C31707F827}" destId="{C55FA687-457B-4694-8E87-A0A8DFE757FB}" srcOrd="0" destOrd="0" presId="urn:microsoft.com/office/officeart/2005/8/layout/orgChart1"/>
    <dgm:cxn modelId="{7CD616A8-D679-4C48-BF2B-9C81204A973C}" type="presParOf" srcId="{C55FA687-457B-4694-8E87-A0A8DFE757FB}" destId="{20597700-0302-48FC-A351-95B4D0351156}" srcOrd="0" destOrd="0" presId="urn:microsoft.com/office/officeart/2005/8/layout/orgChart1"/>
    <dgm:cxn modelId="{764F2391-71A5-4F49-9549-D48314E18286}" type="presParOf" srcId="{C55FA687-457B-4694-8E87-A0A8DFE757FB}" destId="{954C4C60-746F-4958-868A-BC4E614F8CD7}" srcOrd="1" destOrd="0" presId="urn:microsoft.com/office/officeart/2005/8/layout/orgChart1"/>
    <dgm:cxn modelId="{DE04FF2D-F5E5-4A83-969F-F03225C4B30B}" type="presParOf" srcId="{44E44C8D-36D1-4A28-8D7E-A0C31707F827}" destId="{FEEDF68D-0686-4215-87B1-4DB73D6A874E}" srcOrd="1" destOrd="0" presId="urn:microsoft.com/office/officeart/2005/8/layout/orgChart1"/>
    <dgm:cxn modelId="{40ED8334-BDB5-44E7-A331-49A0B0DBCEA4}" type="presParOf" srcId="{44E44C8D-36D1-4A28-8D7E-A0C31707F827}" destId="{FC3F6905-15DC-4309-AE86-F829EAC854B7}" srcOrd="2" destOrd="0" presId="urn:microsoft.com/office/officeart/2005/8/layout/orgChart1"/>
    <dgm:cxn modelId="{BA8FBC96-E97A-482D-BD03-B3591E7A0509}" type="presParOf" srcId="{FC3F6905-15DC-4309-AE86-F829EAC854B7}" destId="{816C3C8F-87E7-4E69-A6B6-37FC0C171BED}" srcOrd="0" destOrd="0" presId="urn:microsoft.com/office/officeart/2005/8/layout/orgChart1"/>
    <dgm:cxn modelId="{D00F77F3-32A5-416D-AA3A-F974E21D77B8}" type="presParOf" srcId="{FC3F6905-15DC-4309-AE86-F829EAC854B7}" destId="{DFC4E84C-45EC-4622-A2B3-F8483D9B4E26}" srcOrd="1" destOrd="0" presId="urn:microsoft.com/office/officeart/2005/8/layout/orgChart1"/>
    <dgm:cxn modelId="{8B800688-D4A2-4758-8258-1546B6502116}" type="presParOf" srcId="{DFC4E84C-45EC-4622-A2B3-F8483D9B4E26}" destId="{A0ECA491-12B5-42E4-A5FC-C9A8A51EFC19}" srcOrd="0" destOrd="0" presId="urn:microsoft.com/office/officeart/2005/8/layout/orgChart1"/>
    <dgm:cxn modelId="{774EA76E-A35E-4B30-A83C-187FF19684C1}" type="presParOf" srcId="{A0ECA491-12B5-42E4-A5FC-C9A8A51EFC19}" destId="{F6E68CF6-762A-42FF-ABF2-0537F974F028}" srcOrd="0" destOrd="0" presId="urn:microsoft.com/office/officeart/2005/8/layout/orgChart1"/>
    <dgm:cxn modelId="{51FE13BA-6DF4-423C-8881-CDAFBB3798D3}" type="presParOf" srcId="{A0ECA491-12B5-42E4-A5FC-C9A8A51EFC19}" destId="{E63C3F8F-8DF6-4BD4-BDD6-D4DF090C23B8}" srcOrd="1" destOrd="0" presId="urn:microsoft.com/office/officeart/2005/8/layout/orgChart1"/>
    <dgm:cxn modelId="{D55C01A2-26BC-4A1C-A257-A5E96FDF9CFC}" type="presParOf" srcId="{DFC4E84C-45EC-4622-A2B3-F8483D9B4E26}" destId="{9A304059-9229-4247-9F1B-7C7C1C9A430F}" srcOrd="1" destOrd="0" presId="urn:microsoft.com/office/officeart/2005/8/layout/orgChart1"/>
    <dgm:cxn modelId="{890CCAFA-CCCE-4F88-AA5F-AB2F82CE6094}" type="presParOf" srcId="{DFC4E84C-45EC-4622-A2B3-F8483D9B4E26}" destId="{6D53E2F7-679C-4F94-8FEF-8E61C277D5BF}" srcOrd="2" destOrd="0" presId="urn:microsoft.com/office/officeart/2005/8/layout/orgChart1"/>
    <dgm:cxn modelId="{29B9D216-0DC5-48F9-85B3-2A5E1550112A}" type="presParOf" srcId="{FC3F6905-15DC-4309-AE86-F829EAC854B7}" destId="{8CFA6252-8AEE-4122-82D6-0AAF681847DF}" srcOrd="2" destOrd="0" presId="urn:microsoft.com/office/officeart/2005/8/layout/orgChart1"/>
    <dgm:cxn modelId="{AFED1F4E-FA10-40AE-8029-54C6DCA4F3A6}" type="presParOf" srcId="{FC3F6905-15DC-4309-AE86-F829EAC854B7}" destId="{282AF85D-0DCA-4F9D-A5C0-D541462FFD94}" srcOrd="3" destOrd="0" presId="urn:microsoft.com/office/officeart/2005/8/layout/orgChart1"/>
    <dgm:cxn modelId="{FB3E1CAA-D9B2-41E3-AA49-76282D4C82D7}" type="presParOf" srcId="{282AF85D-0DCA-4F9D-A5C0-D541462FFD94}" destId="{23DCF793-4BF0-4096-A1E8-B5E9A688602C}" srcOrd="0" destOrd="0" presId="urn:microsoft.com/office/officeart/2005/8/layout/orgChart1"/>
    <dgm:cxn modelId="{42FD0E43-3282-45E7-9192-F25736298D4B}" type="presParOf" srcId="{23DCF793-4BF0-4096-A1E8-B5E9A688602C}" destId="{532E1043-102F-4ADD-89A1-116C9FE3312C}" srcOrd="0" destOrd="0" presId="urn:microsoft.com/office/officeart/2005/8/layout/orgChart1"/>
    <dgm:cxn modelId="{C019925A-F1BE-4F1A-BEF1-5DE9B0AFE2DB}" type="presParOf" srcId="{23DCF793-4BF0-4096-A1E8-B5E9A688602C}" destId="{8A187D39-9B10-47B2-82CA-1A8FD71CBCEC}" srcOrd="1" destOrd="0" presId="urn:microsoft.com/office/officeart/2005/8/layout/orgChart1"/>
    <dgm:cxn modelId="{9DBD23A0-7A3F-4CF3-95DF-13B6FB765D4B}" type="presParOf" srcId="{282AF85D-0DCA-4F9D-A5C0-D541462FFD94}" destId="{355FE9C4-DEB7-4450-8B25-0931D0FFD270}" srcOrd="1" destOrd="0" presId="urn:microsoft.com/office/officeart/2005/8/layout/orgChart1"/>
    <dgm:cxn modelId="{5D07EBCC-14BA-456B-9997-FF1235CA0CAE}" type="presParOf" srcId="{355FE9C4-DEB7-4450-8B25-0931D0FFD270}" destId="{9B128CC5-693F-4EE7-8F03-5A56AE01598E}" srcOrd="0" destOrd="0" presId="urn:microsoft.com/office/officeart/2005/8/layout/orgChart1"/>
    <dgm:cxn modelId="{451B71C7-9F99-4DB9-ABEB-FF08D5224ABA}" type="presParOf" srcId="{355FE9C4-DEB7-4450-8B25-0931D0FFD270}" destId="{5457E0E2-20F9-4E0E-B237-D048F4D33161}" srcOrd="1" destOrd="0" presId="urn:microsoft.com/office/officeart/2005/8/layout/orgChart1"/>
    <dgm:cxn modelId="{C2F3F79E-2E2D-4038-9B41-90A18EEAC566}" type="presParOf" srcId="{5457E0E2-20F9-4E0E-B237-D048F4D33161}" destId="{FDC6216D-8257-4C30-B81E-6EB6D373D038}" srcOrd="0" destOrd="0" presId="urn:microsoft.com/office/officeart/2005/8/layout/orgChart1"/>
    <dgm:cxn modelId="{E19BB223-5F78-4F74-AF0C-FADE01AB3C37}" type="presParOf" srcId="{FDC6216D-8257-4C30-B81E-6EB6D373D038}" destId="{F61049E5-8326-4BD2-8199-BA0A9E08D65E}" srcOrd="0" destOrd="0" presId="urn:microsoft.com/office/officeart/2005/8/layout/orgChart1"/>
    <dgm:cxn modelId="{80BBC971-D32D-4D4C-AC8E-F759E9E7EB44}" type="presParOf" srcId="{FDC6216D-8257-4C30-B81E-6EB6D373D038}" destId="{D5EE3472-30A4-47EB-9BBD-EA9C9C4D127F}" srcOrd="1" destOrd="0" presId="urn:microsoft.com/office/officeart/2005/8/layout/orgChart1"/>
    <dgm:cxn modelId="{0F395532-D95A-4EE7-9F33-C9E2BF6510E3}" type="presParOf" srcId="{5457E0E2-20F9-4E0E-B237-D048F4D33161}" destId="{43F6F929-5620-4840-A5AF-73FABF1A7E9F}" srcOrd="1" destOrd="0" presId="urn:microsoft.com/office/officeart/2005/8/layout/orgChart1"/>
    <dgm:cxn modelId="{982B0EA9-2B91-4067-80F7-6FA9A1DB464F}" type="presParOf" srcId="{5457E0E2-20F9-4E0E-B237-D048F4D33161}" destId="{870356BD-6116-471C-AB2E-9025C8F2425B}" srcOrd="2" destOrd="0" presId="urn:microsoft.com/office/officeart/2005/8/layout/orgChart1"/>
    <dgm:cxn modelId="{FBCD623B-FAB0-4E21-B258-0B6D6A2DBE64}" type="presParOf" srcId="{282AF85D-0DCA-4F9D-A5C0-D541462FFD94}" destId="{3307F4A6-92C1-49F3-A670-E8FF0362A637}" srcOrd="2" destOrd="0" presId="urn:microsoft.com/office/officeart/2005/8/layout/orgChart1"/>
    <dgm:cxn modelId="{DD854DD4-A889-428D-9FDB-24E89B700302}" type="presParOf" srcId="{FC3F6905-15DC-4309-AE86-F829EAC854B7}" destId="{7545552D-D70B-4605-9D5E-D7F77EAA7E8A}" srcOrd="4" destOrd="0" presId="urn:microsoft.com/office/officeart/2005/8/layout/orgChart1"/>
    <dgm:cxn modelId="{F4C438E4-083F-40F5-B1B6-B634B7CAA9A8}" type="presParOf" srcId="{FC3F6905-15DC-4309-AE86-F829EAC854B7}" destId="{71965D93-1C4B-4522-9458-20034509DA36}" srcOrd="5" destOrd="0" presId="urn:microsoft.com/office/officeart/2005/8/layout/orgChart1"/>
    <dgm:cxn modelId="{5B3E10A9-680D-42E7-BF13-185A937ADEC0}" type="presParOf" srcId="{71965D93-1C4B-4522-9458-20034509DA36}" destId="{38039F9A-9C9E-4407-A8D9-BA3C8832D2B1}" srcOrd="0" destOrd="0" presId="urn:microsoft.com/office/officeart/2005/8/layout/orgChart1"/>
    <dgm:cxn modelId="{35708E20-05F1-4E6E-9421-F6C7149ED816}" type="presParOf" srcId="{38039F9A-9C9E-4407-A8D9-BA3C8832D2B1}" destId="{FCD9CF44-3552-4851-9409-FAAB8CFFB079}" srcOrd="0" destOrd="0" presId="urn:microsoft.com/office/officeart/2005/8/layout/orgChart1"/>
    <dgm:cxn modelId="{60220453-9227-4F37-9301-446971156BC5}" type="presParOf" srcId="{38039F9A-9C9E-4407-A8D9-BA3C8832D2B1}" destId="{8748EADF-C22D-4096-B412-B88A7F1BFEB6}" srcOrd="1" destOrd="0" presId="urn:microsoft.com/office/officeart/2005/8/layout/orgChart1"/>
    <dgm:cxn modelId="{15459C03-0C54-4575-B71A-EBE5015806FC}" type="presParOf" srcId="{71965D93-1C4B-4522-9458-20034509DA36}" destId="{BB2C53FD-3BD2-48DE-BF31-E6FA081862CA}" srcOrd="1" destOrd="0" presId="urn:microsoft.com/office/officeart/2005/8/layout/orgChart1"/>
    <dgm:cxn modelId="{05D0677E-A43F-4294-8C6B-E53E90282E2C}" type="presParOf" srcId="{71965D93-1C4B-4522-9458-20034509DA36}" destId="{A4AB40DA-0FD1-4052-B5BC-F2843D6EE90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4944FF-9F7B-4037-9D81-AD8A7D34F63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AC0655-AEB8-4F21-BA72-380294039C2E}">
      <dgm:prSet phldrT="[Текст]" custT="1"/>
      <dgm:spPr/>
      <dgm:t>
        <a:bodyPr/>
        <a:lstStyle/>
        <a:p>
          <a:r>
            <a:rPr lang="ru-RU" sz="1700" dirty="0"/>
            <a:t>К весне 2019 года</a:t>
          </a:r>
        </a:p>
      </dgm:t>
    </dgm:pt>
    <dgm:pt modelId="{81F171DD-904B-4167-98FC-9DB9D5B67C7B}" type="parTrans" cxnId="{69EAA7E1-8677-40B3-8F71-5CA44E3ACCF5}">
      <dgm:prSet/>
      <dgm:spPr/>
      <dgm:t>
        <a:bodyPr/>
        <a:lstStyle/>
        <a:p>
          <a:endParaRPr lang="ru-RU"/>
        </a:p>
      </dgm:t>
    </dgm:pt>
    <dgm:pt modelId="{DCE1718E-D377-41C9-8C15-BF818D5CC4C8}" type="sibTrans" cxnId="{69EAA7E1-8677-40B3-8F71-5CA44E3ACCF5}">
      <dgm:prSet/>
      <dgm:spPr/>
      <dgm:t>
        <a:bodyPr/>
        <a:lstStyle/>
        <a:p>
          <a:endParaRPr lang="ru-RU"/>
        </a:p>
      </dgm:t>
    </dgm:pt>
    <dgm:pt modelId="{BEBDBD2C-582C-4958-8D3F-1FC55CA9F0B3}" type="asst">
      <dgm:prSet phldrT="[Текст]" custT="1"/>
      <dgm:spPr/>
      <dgm:t>
        <a:bodyPr/>
        <a:lstStyle/>
        <a:p>
          <a:r>
            <a:rPr lang="ru-RU" sz="1600" dirty="0"/>
            <a:t>Критически низкий уровень численности основных носителей чумы на юге Прикаспийского песчаного очага</a:t>
          </a:r>
        </a:p>
      </dgm:t>
    </dgm:pt>
    <dgm:pt modelId="{0E22188D-4181-4F11-A415-D2612A42AF6A}" type="parTrans" cxnId="{512FDF01-9430-4EAE-B075-CC2179354744}">
      <dgm:prSet/>
      <dgm:spPr/>
      <dgm:t>
        <a:bodyPr/>
        <a:lstStyle/>
        <a:p>
          <a:endParaRPr lang="ru-RU"/>
        </a:p>
      </dgm:t>
    </dgm:pt>
    <dgm:pt modelId="{A4F52899-F6A0-4265-A980-668A71EA7D72}" type="sibTrans" cxnId="{512FDF01-9430-4EAE-B075-CC2179354744}">
      <dgm:prSet/>
      <dgm:spPr/>
      <dgm:t>
        <a:bodyPr/>
        <a:lstStyle/>
        <a:p>
          <a:endParaRPr lang="ru-RU"/>
        </a:p>
      </dgm:t>
    </dgm:pt>
    <dgm:pt modelId="{1197AC1C-B488-47DB-9595-E77E1261FB28}" type="asst">
      <dgm:prSet custT="1"/>
      <dgm:spPr/>
      <dgm:t>
        <a:bodyPr/>
        <a:lstStyle/>
        <a:p>
          <a:r>
            <a:rPr lang="ru-RU" sz="1600" dirty="0"/>
            <a:t>Средний процент попадания по междуречью численности мышевидных грызунов – 0,3</a:t>
          </a:r>
        </a:p>
      </dgm:t>
    </dgm:pt>
    <dgm:pt modelId="{7EE39F5E-28B2-4F92-829B-A28443CC4CF3}" type="parTrans" cxnId="{21C42239-36DA-4672-8A13-368E005FA6F1}">
      <dgm:prSet/>
      <dgm:spPr/>
      <dgm:t>
        <a:bodyPr/>
        <a:lstStyle/>
        <a:p>
          <a:endParaRPr lang="ru-RU"/>
        </a:p>
      </dgm:t>
    </dgm:pt>
    <dgm:pt modelId="{8A55B7BE-CB9B-4199-BE24-972DBDE17AC5}" type="sibTrans" cxnId="{21C42239-36DA-4672-8A13-368E005FA6F1}">
      <dgm:prSet/>
      <dgm:spPr/>
      <dgm:t>
        <a:bodyPr/>
        <a:lstStyle/>
        <a:p>
          <a:endParaRPr lang="ru-RU"/>
        </a:p>
      </dgm:t>
    </dgm:pt>
    <dgm:pt modelId="{E88EFBC2-799F-4E6E-80E0-0CB8F3AD5F09}" type="pres">
      <dgm:prSet presAssocID="{704944FF-9F7B-4037-9D81-AD8A7D34F63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6F35EC0-806D-4564-975B-E8518F82EBB3}" type="pres">
      <dgm:prSet presAssocID="{C0AC0655-AEB8-4F21-BA72-380294039C2E}" presName="hierRoot1" presStyleCnt="0">
        <dgm:presLayoutVars>
          <dgm:hierBranch val="init"/>
        </dgm:presLayoutVars>
      </dgm:prSet>
      <dgm:spPr/>
    </dgm:pt>
    <dgm:pt modelId="{9639F245-FBD6-4A01-B935-078C3FFC647A}" type="pres">
      <dgm:prSet presAssocID="{C0AC0655-AEB8-4F21-BA72-380294039C2E}" presName="rootComposite1" presStyleCnt="0"/>
      <dgm:spPr/>
    </dgm:pt>
    <dgm:pt modelId="{4AE44044-C0A2-44C3-AD87-42DAC5318B20}" type="pres">
      <dgm:prSet presAssocID="{C0AC0655-AEB8-4F21-BA72-380294039C2E}" presName="rootText1" presStyleLbl="node0" presStyleIdx="0" presStyleCnt="1" custScaleX="81547" custScaleY="87957" custLinFactY="-19764" custLinFactNeighborX="-64399" custLinFactNeighborY="-100000">
        <dgm:presLayoutVars>
          <dgm:chPref val="3"/>
        </dgm:presLayoutVars>
      </dgm:prSet>
      <dgm:spPr/>
    </dgm:pt>
    <dgm:pt modelId="{15883BEC-4586-41BC-AE39-2E698B09167D}" type="pres">
      <dgm:prSet presAssocID="{C0AC0655-AEB8-4F21-BA72-380294039C2E}" presName="rootConnector1" presStyleLbl="node1" presStyleIdx="0" presStyleCnt="0"/>
      <dgm:spPr/>
    </dgm:pt>
    <dgm:pt modelId="{A0841FF5-1D18-429F-A719-E6DBE8051B6D}" type="pres">
      <dgm:prSet presAssocID="{C0AC0655-AEB8-4F21-BA72-380294039C2E}" presName="hierChild2" presStyleCnt="0"/>
      <dgm:spPr/>
    </dgm:pt>
    <dgm:pt modelId="{0E527D52-DC2D-4B52-A70D-AB3A44D4EB99}" type="pres">
      <dgm:prSet presAssocID="{C0AC0655-AEB8-4F21-BA72-380294039C2E}" presName="hierChild3" presStyleCnt="0"/>
      <dgm:spPr/>
    </dgm:pt>
    <dgm:pt modelId="{525235C4-E18F-4E3E-90C6-31642DE61ABC}" type="pres">
      <dgm:prSet presAssocID="{7EE39F5E-28B2-4F92-829B-A28443CC4CF3}" presName="Name111" presStyleLbl="parChTrans1D2" presStyleIdx="0" presStyleCnt="2"/>
      <dgm:spPr/>
    </dgm:pt>
    <dgm:pt modelId="{9D38A484-43C7-4BF8-8117-E9E7A6402385}" type="pres">
      <dgm:prSet presAssocID="{1197AC1C-B488-47DB-9595-E77E1261FB28}" presName="hierRoot3" presStyleCnt="0">
        <dgm:presLayoutVars>
          <dgm:hierBranch val="init"/>
        </dgm:presLayoutVars>
      </dgm:prSet>
      <dgm:spPr/>
    </dgm:pt>
    <dgm:pt modelId="{60C544AF-6580-43D8-8D4E-EF0CE4C8F7AC}" type="pres">
      <dgm:prSet presAssocID="{1197AC1C-B488-47DB-9595-E77E1261FB28}" presName="rootComposite3" presStyleCnt="0"/>
      <dgm:spPr/>
    </dgm:pt>
    <dgm:pt modelId="{CFB9B151-A920-4696-9CDB-8B92AD3B7BAD}" type="pres">
      <dgm:prSet presAssocID="{1197AC1C-B488-47DB-9595-E77E1261FB28}" presName="rootText3" presStyleLbl="asst1" presStyleIdx="0" presStyleCnt="2" custScaleX="106777" custScaleY="115405" custLinFactNeighborX="87388" custLinFactNeighborY="-4803">
        <dgm:presLayoutVars>
          <dgm:chPref val="3"/>
        </dgm:presLayoutVars>
      </dgm:prSet>
      <dgm:spPr/>
    </dgm:pt>
    <dgm:pt modelId="{F2F9DF66-CFCD-4392-B61B-7C7DB51456BD}" type="pres">
      <dgm:prSet presAssocID="{1197AC1C-B488-47DB-9595-E77E1261FB28}" presName="rootConnector3" presStyleLbl="asst1" presStyleIdx="0" presStyleCnt="2"/>
      <dgm:spPr/>
    </dgm:pt>
    <dgm:pt modelId="{371359D5-6ADD-4B91-9ED8-B0346D7D7776}" type="pres">
      <dgm:prSet presAssocID="{1197AC1C-B488-47DB-9595-E77E1261FB28}" presName="hierChild6" presStyleCnt="0"/>
      <dgm:spPr/>
    </dgm:pt>
    <dgm:pt modelId="{5066EFC9-15F0-46DE-A251-160967DF1856}" type="pres">
      <dgm:prSet presAssocID="{1197AC1C-B488-47DB-9595-E77E1261FB28}" presName="hierChild7" presStyleCnt="0"/>
      <dgm:spPr/>
    </dgm:pt>
    <dgm:pt modelId="{CBF87187-A19E-433A-8DA2-1C6F0AFE6EA1}" type="pres">
      <dgm:prSet presAssocID="{0E22188D-4181-4F11-A415-D2612A42AF6A}" presName="Name111" presStyleLbl="parChTrans1D2" presStyleIdx="1" presStyleCnt="2"/>
      <dgm:spPr/>
    </dgm:pt>
    <dgm:pt modelId="{F5E88656-A1A6-4743-9003-EF8DED1E57B1}" type="pres">
      <dgm:prSet presAssocID="{BEBDBD2C-582C-4958-8D3F-1FC55CA9F0B3}" presName="hierRoot3" presStyleCnt="0">
        <dgm:presLayoutVars>
          <dgm:hierBranch val="init"/>
        </dgm:presLayoutVars>
      </dgm:prSet>
      <dgm:spPr/>
    </dgm:pt>
    <dgm:pt modelId="{58E94741-9057-4FF8-A283-0B5A0605AEF7}" type="pres">
      <dgm:prSet presAssocID="{BEBDBD2C-582C-4958-8D3F-1FC55CA9F0B3}" presName="rootComposite3" presStyleCnt="0"/>
      <dgm:spPr/>
    </dgm:pt>
    <dgm:pt modelId="{FF407DD5-70F5-4E26-B108-A5EF9B8ED347}" type="pres">
      <dgm:prSet presAssocID="{BEBDBD2C-582C-4958-8D3F-1FC55CA9F0B3}" presName="rootText3" presStyleLbl="asst1" presStyleIdx="1" presStyleCnt="2" custScaleX="107352" custScaleY="120358" custLinFactY="-45732" custLinFactNeighborX="-41464" custLinFactNeighborY="-100000">
        <dgm:presLayoutVars>
          <dgm:chPref val="3"/>
        </dgm:presLayoutVars>
      </dgm:prSet>
      <dgm:spPr/>
    </dgm:pt>
    <dgm:pt modelId="{405D51E3-AAA3-44DF-B132-C5FF61B0759B}" type="pres">
      <dgm:prSet presAssocID="{BEBDBD2C-582C-4958-8D3F-1FC55CA9F0B3}" presName="rootConnector3" presStyleLbl="asst1" presStyleIdx="1" presStyleCnt="2"/>
      <dgm:spPr/>
    </dgm:pt>
    <dgm:pt modelId="{0D9DB0CB-9C76-447F-94B8-F9CE86C9DDA8}" type="pres">
      <dgm:prSet presAssocID="{BEBDBD2C-582C-4958-8D3F-1FC55CA9F0B3}" presName="hierChild6" presStyleCnt="0"/>
      <dgm:spPr/>
    </dgm:pt>
    <dgm:pt modelId="{C79EB872-0604-4014-82D9-99D543507D3A}" type="pres">
      <dgm:prSet presAssocID="{BEBDBD2C-582C-4958-8D3F-1FC55CA9F0B3}" presName="hierChild7" presStyleCnt="0"/>
      <dgm:spPr/>
    </dgm:pt>
  </dgm:ptLst>
  <dgm:cxnLst>
    <dgm:cxn modelId="{512FDF01-9430-4EAE-B075-CC2179354744}" srcId="{C0AC0655-AEB8-4F21-BA72-380294039C2E}" destId="{BEBDBD2C-582C-4958-8D3F-1FC55CA9F0B3}" srcOrd="1" destOrd="0" parTransId="{0E22188D-4181-4F11-A415-D2612A42AF6A}" sibTransId="{A4F52899-F6A0-4265-A980-668A71EA7D72}"/>
    <dgm:cxn modelId="{7DE8A505-0D24-4962-8F5E-838A8AA7530D}" type="presOf" srcId="{BEBDBD2C-582C-4958-8D3F-1FC55CA9F0B3}" destId="{405D51E3-AAA3-44DF-B132-C5FF61B0759B}" srcOrd="1" destOrd="0" presId="urn:microsoft.com/office/officeart/2005/8/layout/orgChart1"/>
    <dgm:cxn modelId="{3BD76313-A171-4F89-91ED-4D5ADB68D6A2}" type="presOf" srcId="{C0AC0655-AEB8-4F21-BA72-380294039C2E}" destId="{15883BEC-4586-41BC-AE39-2E698B09167D}" srcOrd="1" destOrd="0" presId="urn:microsoft.com/office/officeart/2005/8/layout/orgChart1"/>
    <dgm:cxn modelId="{C1B1E42D-1A61-49B9-849D-18453E686345}" type="presOf" srcId="{0E22188D-4181-4F11-A415-D2612A42AF6A}" destId="{CBF87187-A19E-433A-8DA2-1C6F0AFE6EA1}" srcOrd="0" destOrd="0" presId="urn:microsoft.com/office/officeart/2005/8/layout/orgChart1"/>
    <dgm:cxn modelId="{80A94738-8D6A-4C94-81BA-BE57BA4CF9E1}" type="presOf" srcId="{C0AC0655-AEB8-4F21-BA72-380294039C2E}" destId="{4AE44044-C0A2-44C3-AD87-42DAC5318B20}" srcOrd="0" destOrd="0" presId="urn:microsoft.com/office/officeart/2005/8/layout/orgChart1"/>
    <dgm:cxn modelId="{21C42239-36DA-4672-8A13-368E005FA6F1}" srcId="{C0AC0655-AEB8-4F21-BA72-380294039C2E}" destId="{1197AC1C-B488-47DB-9595-E77E1261FB28}" srcOrd="0" destOrd="0" parTransId="{7EE39F5E-28B2-4F92-829B-A28443CC4CF3}" sibTransId="{8A55B7BE-CB9B-4199-BE24-972DBDE17AC5}"/>
    <dgm:cxn modelId="{A1F7D544-2955-472D-8FBC-83409AEF51E9}" type="presOf" srcId="{1197AC1C-B488-47DB-9595-E77E1261FB28}" destId="{CFB9B151-A920-4696-9CDB-8B92AD3B7BAD}" srcOrd="0" destOrd="0" presId="urn:microsoft.com/office/officeart/2005/8/layout/orgChart1"/>
    <dgm:cxn modelId="{EF912394-1D0B-42C4-8A7C-36704A7D55C5}" type="presOf" srcId="{BEBDBD2C-582C-4958-8D3F-1FC55CA9F0B3}" destId="{FF407DD5-70F5-4E26-B108-A5EF9B8ED347}" srcOrd="0" destOrd="0" presId="urn:microsoft.com/office/officeart/2005/8/layout/orgChart1"/>
    <dgm:cxn modelId="{4727F19D-875C-455B-81C2-FC418EA5BFF1}" type="presOf" srcId="{7EE39F5E-28B2-4F92-829B-A28443CC4CF3}" destId="{525235C4-E18F-4E3E-90C6-31642DE61ABC}" srcOrd="0" destOrd="0" presId="urn:microsoft.com/office/officeart/2005/8/layout/orgChart1"/>
    <dgm:cxn modelId="{69EAA7E1-8677-40B3-8F71-5CA44E3ACCF5}" srcId="{704944FF-9F7B-4037-9D81-AD8A7D34F632}" destId="{C0AC0655-AEB8-4F21-BA72-380294039C2E}" srcOrd="0" destOrd="0" parTransId="{81F171DD-904B-4167-98FC-9DB9D5B67C7B}" sibTransId="{DCE1718E-D377-41C9-8C15-BF818D5CC4C8}"/>
    <dgm:cxn modelId="{3C8C0CEC-3176-4276-806D-EF5FA2371F11}" type="presOf" srcId="{704944FF-9F7B-4037-9D81-AD8A7D34F632}" destId="{E88EFBC2-799F-4E6E-80E0-0CB8F3AD5F09}" srcOrd="0" destOrd="0" presId="urn:microsoft.com/office/officeart/2005/8/layout/orgChart1"/>
    <dgm:cxn modelId="{F0426AFF-A11C-4B05-9E1C-30B648DFA953}" type="presOf" srcId="{1197AC1C-B488-47DB-9595-E77E1261FB28}" destId="{F2F9DF66-CFCD-4392-B61B-7C7DB51456BD}" srcOrd="1" destOrd="0" presId="urn:microsoft.com/office/officeart/2005/8/layout/orgChart1"/>
    <dgm:cxn modelId="{5B9B80B5-BACF-496D-AEFA-9AE608C11071}" type="presParOf" srcId="{E88EFBC2-799F-4E6E-80E0-0CB8F3AD5F09}" destId="{C6F35EC0-806D-4564-975B-E8518F82EBB3}" srcOrd="0" destOrd="0" presId="urn:microsoft.com/office/officeart/2005/8/layout/orgChart1"/>
    <dgm:cxn modelId="{1C14E40F-8038-49E7-8F4E-252F3A15CE4F}" type="presParOf" srcId="{C6F35EC0-806D-4564-975B-E8518F82EBB3}" destId="{9639F245-FBD6-4A01-B935-078C3FFC647A}" srcOrd="0" destOrd="0" presId="urn:microsoft.com/office/officeart/2005/8/layout/orgChart1"/>
    <dgm:cxn modelId="{0673AE15-9010-42DC-BB13-1CB4F1E725C1}" type="presParOf" srcId="{9639F245-FBD6-4A01-B935-078C3FFC647A}" destId="{4AE44044-C0A2-44C3-AD87-42DAC5318B20}" srcOrd="0" destOrd="0" presId="urn:microsoft.com/office/officeart/2005/8/layout/orgChart1"/>
    <dgm:cxn modelId="{507B7100-E612-4AA5-A94E-889959413C75}" type="presParOf" srcId="{9639F245-FBD6-4A01-B935-078C3FFC647A}" destId="{15883BEC-4586-41BC-AE39-2E698B09167D}" srcOrd="1" destOrd="0" presId="urn:microsoft.com/office/officeart/2005/8/layout/orgChart1"/>
    <dgm:cxn modelId="{C3F77645-E78C-4F83-AD71-C177279F58E9}" type="presParOf" srcId="{C6F35EC0-806D-4564-975B-E8518F82EBB3}" destId="{A0841FF5-1D18-429F-A719-E6DBE8051B6D}" srcOrd="1" destOrd="0" presId="urn:microsoft.com/office/officeart/2005/8/layout/orgChart1"/>
    <dgm:cxn modelId="{6F13B835-CC3F-47F9-9CAB-540439073776}" type="presParOf" srcId="{C6F35EC0-806D-4564-975B-E8518F82EBB3}" destId="{0E527D52-DC2D-4B52-A70D-AB3A44D4EB99}" srcOrd="2" destOrd="0" presId="urn:microsoft.com/office/officeart/2005/8/layout/orgChart1"/>
    <dgm:cxn modelId="{96832FD5-E49F-47AF-A14C-E6E0910AE085}" type="presParOf" srcId="{0E527D52-DC2D-4B52-A70D-AB3A44D4EB99}" destId="{525235C4-E18F-4E3E-90C6-31642DE61ABC}" srcOrd="0" destOrd="0" presId="urn:microsoft.com/office/officeart/2005/8/layout/orgChart1"/>
    <dgm:cxn modelId="{D97DB059-C192-453C-BE45-F4EB070F8A1B}" type="presParOf" srcId="{0E527D52-DC2D-4B52-A70D-AB3A44D4EB99}" destId="{9D38A484-43C7-4BF8-8117-E9E7A6402385}" srcOrd="1" destOrd="0" presId="urn:microsoft.com/office/officeart/2005/8/layout/orgChart1"/>
    <dgm:cxn modelId="{7C7E9ACD-52C0-451A-B16F-32835C614021}" type="presParOf" srcId="{9D38A484-43C7-4BF8-8117-E9E7A6402385}" destId="{60C544AF-6580-43D8-8D4E-EF0CE4C8F7AC}" srcOrd="0" destOrd="0" presId="urn:microsoft.com/office/officeart/2005/8/layout/orgChart1"/>
    <dgm:cxn modelId="{50EC95DA-D8E2-4A08-8785-BFB9EBDB0C54}" type="presParOf" srcId="{60C544AF-6580-43D8-8D4E-EF0CE4C8F7AC}" destId="{CFB9B151-A920-4696-9CDB-8B92AD3B7BAD}" srcOrd="0" destOrd="0" presId="urn:microsoft.com/office/officeart/2005/8/layout/orgChart1"/>
    <dgm:cxn modelId="{B061D574-A4C4-4EDB-9FDB-6D38D3C429C4}" type="presParOf" srcId="{60C544AF-6580-43D8-8D4E-EF0CE4C8F7AC}" destId="{F2F9DF66-CFCD-4392-B61B-7C7DB51456BD}" srcOrd="1" destOrd="0" presId="urn:microsoft.com/office/officeart/2005/8/layout/orgChart1"/>
    <dgm:cxn modelId="{4AE59363-3152-4493-99BC-667B6E128266}" type="presParOf" srcId="{9D38A484-43C7-4BF8-8117-E9E7A6402385}" destId="{371359D5-6ADD-4B91-9ED8-B0346D7D7776}" srcOrd="1" destOrd="0" presId="urn:microsoft.com/office/officeart/2005/8/layout/orgChart1"/>
    <dgm:cxn modelId="{5F8A24FB-7F70-4939-A69F-D77D17166694}" type="presParOf" srcId="{9D38A484-43C7-4BF8-8117-E9E7A6402385}" destId="{5066EFC9-15F0-46DE-A251-160967DF1856}" srcOrd="2" destOrd="0" presId="urn:microsoft.com/office/officeart/2005/8/layout/orgChart1"/>
    <dgm:cxn modelId="{91C553BB-1A3F-4E36-9BE2-4EB40FFE574E}" type="presParOf" srcId="{0E527D52-DC2D-4B52-A70D-AB3A44D4EB99}" destId="{CBF87187-A19E-433A-8DA2-1C6F0AFE6EA1}" srcOrd="2" destOrd="0" presId="urn:microsoft.com/office/officeart/2005/8/layout/orgChart1"/>
    <dgm:cxn modelId="{49AFFBE2-EF23-495A-BB98-35CB10FB5E91}" type="presParOf" srcId="{0E527D52-DC2D-4B52-A70D-AB3A44D4EB99}" destId="{F5E88656-A1A6-4743-9003-EF8DED1E57B1}" srcOrd="3" destOrd="0" presId="urn:microsoft.com/office/officeart/2005/8/layout/orgChart1"/>
    <dgm:cxn modelId="{C8C30D4B-5041-4877-8C91-A39F1E4447C6}" type="presParOf" srcId="{F5E88656-A1A6-4743-9003-EF8DED1E57B1}" destId="{58E94741-9057-4FF8-A283-0B5A0605AEF7}" srcOrd="0" destOrd="0" presId="urn:microsoft.com/office/officeart/2005/8/layout/orgChart1"/>
    <dgm:cxn modelId="{9BAC0B95-716D-4462-8183-89C73CA278A0}" type="presParOf" srcId="{58E94741-9057-4FF8-A283-0B5A0605AEF7}" destId="{FF407DD5-70F5-4E26-B108-A5EF9B8ED347}" srcOrd="0" destOrd="0" presId="urn:microsoft.com/office/officeart/2005/8/layout/orgChart1"/>
    <dgm:cxn modelId="{B5101DC8-1577-4C16-AEDB-6116A6268144}" type="presParOf" srcId="{58E94741-9057-4FF8-A283-0B5A0605AEF7}" destId="{405D51E3-AAA3-44DF-B132-C5FF61B0759B}" srcOrd="1" destOrd="0" presId="urn:microsoft.com/office/officeart/2005/8/layout/orgChart1"/>
    <dgm:cxn modelId="{A3F4B31F-78D2-4E59-8961-E1678891E931}" type="presParOf" srcId="{F5E88656-A1A6-4743-9003-EF8DED1E57B1}" destId="{0D9DB0CB-9C76-447F-94B8-F9CE86C9DDA8}" srcOrd="1" destOrd="0" presId="urn:microsoft.com/office/officeart/2005/8/layout/orgChart1"/>
    <dgm:cxn modelId="{B8967EF5-5550-4B95-AEE6-DB1F1DDF96C9}" type="presParOf" srcId="{F5E88656-A1A6-4743-9003-EF8DED1E57B1}" destId="{C79EB872-0604-4014-82D9-99D543507D3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AD0F8D-3F3E-45AC-B23C-8326D4FEFAE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342DE8-41F8-4B0B-A77F-3F1F99349919}">
      <dgm:prSet phldrT="[Текст]" custT="1"/>
      <dgm:spPr/>
      <dgm:t>
        <a:bodyPr/>
        <a:lstStyle/>
        <a:p>
          <a:pPr algn="ctr"/>
          <a:r>
            <a:rPr lang="ru-RU" sz="1600" b="1" i="0" dirty="0"/>
            <a:t>Работа по туляремии</a:t>
          </a:r>
        </a:p>
        <a:p>
          <a:pPr algn="l"/>
          <a:r>
            <a:rPr lang="ru-RU" sz="1600" i="1" dirty="0"/>
            <a:t>- Исследовано грызунов - 1500</a:t>
          </a:r>
        </a:p>
        <a:p>
          <a:pPr algn="l"/>
          <a:r>
            <a:rPr lang="ru-RU" sz="1600" i="1" dirty="0"/>
            <a:t>- Исследованы все добытые </a:t>
          </a:r>
          <a:r>
            <a:rPr lang="ru-RU" sz="1600" i="1" dirty="0" err="1"/>
            <a:t>экспопаразиты</a:t>
          </a:r>
          <a:endParaRPr lang="ru-RU" sz="1600" i="1" dirty="0"/>
        </a:p>
        <a:p>
          <a:pPr algn="l"/>
          <a:r>
            <a:rPr lang="ru-RU" sz="1600" i="1" dirty="0"/>
            <a:t>- Установлены </a:t>
          </a:r>
          <a:r>
            <a:rPr lang="ru-RU" sz="1600" i="1" dirty="0" err="1"/>
            <a:t>биопробы</a:t>
          </a:r>
          <a:r>
            <a:rPr lang="ru-RU" sz="1600" i="1" dirty="0"/>
            <a:t> от грызунов - 80</a:t>
          </a:r>
        </a:p>
        <a:p>
          <a:pPr algn="l"/>
          <a:r>
            <a:rPr lang="ru-RU" sz="1600" i="1" dirty="0"/>
            <a:t>- От </a:t>
          </a:r>
          <a:r>
            <a:rPr lang="ru-RU" sz="1600" i="1" dirty="0" err="1"/>
            <a:t>экспопаразитов</a:t>
          </a:r>
          <a:r>
            <a:rPr lang="ru-RU" sz="1600" i="1" dirty="0"/>
            <a:t> – 10</a:t>
          </a:r>
        </a:p>
        <a:p>
          <a:pPr algn="l"/>
          <a:r>
            <a:rPr lang="ru-RU" sz="1600" i="1" dirty="0"/>
            <a:t>- Исследованы на антиген все добытые погадки и трупы грызунов</a:t>
          </a:r>
        </a:p>
        <a:p>
          <a:pPr algn="l"/>
          <a:r>
            <a:rPr lang="ru-RU" sz="1600" i="1" dirty="0"/>
            <a:t>- Обследована береговая линия – 71 км</a:t>
          </a:r>
        </a:p>
        <a:p>
          <a:pPr algn="l"/>
          <a:r>
            <a:rPr lang="ru-RU" sz="1600" i="1" dirty="0"/>
            <a:t>- Раскопаны гнезда мышевидных грызунов – 60</a:t>
          </a:r>
        </a:p>
        <a:p>
          <a:pPr algn="l"/>
          <a:r>
            <a:rPr lang="ru-RU" sz="1600" i="1" dirty="0"/>
            <a:t>- Осмотрен скот на сбор клещей – 60</a:t>
          </a:r>
        </a:p>
        <a:p>
          <a:pPr algn="l"/>
          <a:r>
            <a:rPr lang="ru-RU" sz="1600" i="1" dirty="0"/>
            <a:t>- Обследованы мыши на численность в скирдах – 11 000 </a:t>
          </a:r>
          <a:r>
            <a:rPr lang="ru-RU" sz="1600" i="1" dirty="0" err="1"/>
            <a:t>куб.м</a:t>
          </a:r>
          <a:endParaRPr lang="ru-RU" sz="1600" i="1" dirty="0"/>
        </a:p>
        <a:p>
          <a:pPr algn="l"/>
          <a:r>
            <a:rPr lang="ru-RU" sz="1600" i="1" dirty="0"/>
            <a:t>- Осмотрена поверхность почвы на сбор клещей – 45 км</a:t>
          </a:r>
        </a:p>
      </dgm:t>
    </dgm:pt>
    <dgm:pt modelId="{0C569717-9DA0-4346-94F1-1D0741A15724}" type="parTrans" cxnId="{9D9B6F00-9305-4A02-940D-4F27F9FC7161}">
      <dgm:prSet/>
      <dgm:spPr/>
      <dgm:t>
        <a:bodyPr/>
        <a:lstStyle/>
        <a:p>
          <a:endParaRPr lang="ru-RU"/>
        </a:p>
      </dgm:t>
    </dgm:pt>
    <dgm:pt modelId="{77C50136-7E14-42E7-A1C4-1214E50A1194}" type="sibTrans" cxnId="{9D9B6F00-9305-4A02-940D-4F27F9FC7161}">
      <dgm:prSet/>
      <dgm:spPr/>
      <dgm:t>
        <a:bodyPr/>
        <a:lstStyle/>
        <a:p>
          <a:endParaRPr lang="ru-RU"/>
        </a:p>
      </dgm:t>
    </dgm:pt>
    <dgm:pt modelId="{CDC3D503-6EF5-485E-9192-8499B331EE80}">
      <dgm:prSet phldrT="[Текст]" custT="1"/>
      <dgm:spPr/>
      <dgm:t>
        <a:bodyPr/>
        <a:lstStyle/>
        <a:p>
          <a:pPr algn="ctr"/>
          <a:r>
            <a:rPr lang="ru-RU" sz="1600" b="1" dirty="0"/>
            <a:t>Работа по бруцеллезу и КГЛ, ЛЗН</a:t>
          </a:r>
        </a:p>
        <a:p>
          <a:pPr algn="l"/>
          <a:r>
            <a:rPr lang="ru-RU" sz="1600" dirty="0"/>
            <a:t>- </a:t>
          </a:r>
          <a:r>
            <a:rPr lang="ru-RU" sz="1600" i="1" dirty="0"/>
            <a:t>Проводилась согласно договоров с территориальным ЛПУ </a:t>
          </a:r>
          <a:r>
            <a:rPr lang="ru-RU" sz="1600" i="1" dirty="0" err="1"/>
            <a:t>Кизлярского</a:t>
          </a:r>
          <a:r>
            <a:rPr lang="ru-RU" sz="1600" i="1" dirty="0"/>
            <a:t>, </a:t>
          </a:r>
          <a:r>
            <a:rPr lang="ru-RU" sz="1600" i="1" dirty="0" err="1"/>
            <a:t>Тарумовского</a:t>
          </a:r>
          <a:r>
            <a:rPr lang="ru-RU" sz="1600" i="1" dirty="0"/>
            <a:t>, Ногайского районов и </a:t>
          </a:r>
          <a:r>
            <a:rPr lang="ru-RU" sz="1600" i="1" dirty="0" err="1"/>
            <a:t>г.Кизляра</a:t>
          </a:r>
          <a:r>
            <a:rPr lang="ru-RU" sz="1600" i="1" dirty="0"/>
            <a:t> и ФБУЗ «Центр гигиены и эпидемиологии» Чеченской республики и Республики Ингушетии</a:t>
          </a:r>
        </a:p>
      </dgm:t>
    </dgm:pt>
    <dgm:pt modelId="{323ED32A-97FC-4080-B8AA-A18F78FC8D03}" type="parTrans" cxnId="{E5CCDD12-9D5B-408D-B1BF-5A9F219E38AC}">
      <dgm:prSet/>
      <dgm:spPr/>
      <dgm:t>
        <a:bodyPr/>
        <a:lstStyle/>
        <a:p>
          <a:endParaRPr lang="ru-RU"/>
        </a:p>
      </dgm:t>
    </dgm:pt>
    <dgm:pt modelId="{A93C4773-C17E-43B6-B831-5406A7C7CE03}" type="sibTrans" cxnId="{E5CCDD12-9D5B-408D-B1BF-5A9F219E38AC}">
      <dgm:prSet/>
      <dgm:spPr/>
      <dgm:t>
        <a:bodyPr/>
        <a:lstStyle/>
        <a:p>
          <a:endParaRPr lang="ru-RU"/>
        </a:p>
      </dgm:t>
    </dgm:pt>
    <dgm:pt modelId="{DFDD5581-A510-424A-A8C3-173918AC32CA}">
      <dgm:prSet phldrT="[Текст]" custT="1"/>
      <dgm:spPr/>
      <dgm:t>
        <a:bodyPr/>
        <a:lstStyle/>
        <a:p>
          <a:pPr algn="ctr"/>
          <a:r>
            <a:rPr lang="ru-RU" sz="1600" b="1" dirty="0"/>
            <a:t>Работа по холере</a:t>
          </a:r>
        </a:p>
        <a:p>
          <a:pPr algn="l"/>
          <a:r>
            <a:rPr lang="ru-RU" sz="1600" dirty="0"/>
            <a:t>- </a:t>
          </a:r>
          <a:r>
            <a:rPr lang="ru-RU" sz="1600" i="1" dirty="0"/>
            <a:t>Проведены исследования воды открытых водоемов на наличие возбудителя холеры в местах массового отдыха людей , в местах сбора хозяйственно-бытовых стоков (конец мая – сентябрь 1 раз в неделю)</a:t>
          </a:r>
        </a:p>
        <a:p>
          <a:pPr algn="l"/>
          <a:r>
            <a:rPr lang="ru-RU" sz="1600" i="1" dirty="0"/>
            <a:t>- Исследовано в 2018г. 240 проб воды</a:t>
          </a:r>
        </a:p>
        <a:p>
          <a:pPr algn="l"/>
          <a:r>
            <a:rPr lang="ru-RU" sz="1600" i="1" dirty="0"/>
            <a:t>- Выделено 3 штамма </a:t>
          </a:r>
          <a:r>
            <a:rPr lang="ru-RU" sz="1600" i="1" dirty="0" err="1"/>
            <a:t>Plesiomonas</a:t>
          </a:r>
          <a:r>
            <a:rPr lang="ru-RU" sz="1600" i="1" dirty="0"/>
            <a:t>, 1 штамм </a:t>
          </a:r>
          <a:r>
            <a:rPr lang="ru-RU" sz="1600" i="1" dirty="0" err="1"/>
            <a:t>Pseudomonas</a:t>
          </a:r>
          <a:r>
            <a:rPr lang="ru-RU" sz="1600" i="1" dirty="0"/>
            <a:t>, 3 штамма </a:t>
          </a:r>
          <a:r>
            <a:rPr lang="ru-RU" sz="1600" i="1" dirty="0" err="1"/>
            <a:t>Aeromonas</a:t>
          </a:r>
          <a:r>
            <a:rPr lang="ru-RU" sz="1600" i="1" dirty="0"/>
            <a:t>, 2 штамма </a:t>
          </a:r>
          <a:r>
            <a:rPr lang="ru-RU" sz="1600" i="1" dirty="0" err="1"/>
            <a:t>Proteus</a:t>
          </a:r>
          <a:r>
            <a:rPr lang="ru-RU" sz="1600" i="1" dirty="0"/>
            <a:t> и 1 штамм </a:t>
          </a:r>
          <a:r>
            <a:rPr lang="ru-RU" sz="1600" i="1" dirty="0" err="1"/>
            <a:t>V.cholerae</a:t>
          </a:r>
          <a:r>
            <a:rPr lang="ru-RU" sz="1600" i="1" dirty="0"/>
            <a:t> </a:t>
          </a:r>
          <a:r>
            <a:rPr lang="ru-RU" sz="1600" i="1" dirty="0" err="1"/>
            <a:t>non</a:t>
          </a:r>
          <a:r>
            <a:rPr lang="ru-RU" sz="1600" i="1" dirty="0"/>
            <a:t> 01/0139 (НАГ II гр. по </a:t>
          </a:r>
          <a:r>
            <a:rPr lang="ru-RU" sz="1600" i="1" dirty="0" err="1"/>
            <a:t>Хейбергу</a:t>
          </a:r>
          <a:r>
            <a:rPr lang="ru-RU" sz="1600" i="1" dirty="0"/>
            <a:t>).</a:t>
          </a:r>
        </a:p>
      </dgm:t>
    </dgm:pt>
    <dgm:pt modelId="{8D9D5471-1EBB-4182-A7AA-E4BEE0637281}" type="parTrans" cxnId="{8213C387-24AD-40B8-BCEF-A9BEAAB6B086}">
      <dgm:prSet/>
      <dgm:spPr/>
      <dgm:t>
        <a:bodyPr/>
        <a:lstStyle/>
        <a:p>
          <a:endParaRPr lang="ru-RU"/>
        </a:p>
      </dgm:t>
    </dgm:pt>
    <dgm:pt modelId="{329E0873-1948-42AD-A3C3-D8802710A976}" type="sibTrans" cxnId="{8213C387-24AD-40B8-BCEF-A9BEAAB6B086}">
      <dgm:prSet/>
      <dgm:spPr/>
      <dgm:t>
        <a:bodyPr/>
        <a:lstStyle/>
        <a:p>
          <a:endParaRPr lang="ru-RU"/>
        </a:p>
      </dgm:t>
    </dgm:pt>
    <dgm:pt modelId="{705C1E91-3812-4BB1-80FC-8DE8F14528EE}">
      <dgm:prSet phldrT="[Текст]" custT="1"/>
      <dgm:spPr/>
      <dgm:t>
        <a:bodyPr/>
        <a:lstStyle/>
        <a:p>
          <a:pPr algn="ctr"/>
          <a:r>
            <a:rPr lang="ru-RU" sz="1200" b="1" dirty="0"/>
            <a:t>Работа по ЛЗН,</a:t>
          </a:r>
          <a:r>
            <a:rPr lang="ru-RU" sz="1200" b="1" i="0" dirty="0"/>
            <a:t> риккетсиозу и боррелиозу</a:t>
          </a:r>
        </a:p>
        <a:p>
          <a:pPr algn="l"/>
          <a:r>
            <a:rPr lang="ru-RU" sz="1200" i="0" dirty="0"/>
            <a:t>- И</a:t>
          </a:r>
          <a:r>
            <a:rPr lang="ru-RU" sz="1200" i="1" dirty="0"/>
            <a:t>сследовано 192 комара на лихорадку западного Нила методом ИФА, поставлен 21 пул, результат отрицательный. </a:t>
          </a:r>
        </a:p>
        <a:p>
          <a:pPr algn="l"/>
          <a:r>
            <a:rPr lang="ru-RU" sz="1200" i="1" dirty="0"/>
            <a:t>- Исследовано 290 проб клещей на ЛЗН методом ИФА, результат отрицательный</a:t>
          </a:r>
        </a:p>
        <a:p>
          <a:pPr algn="l"/>
          <a:r>
            <a:rPr lang="ru-RU" sz="1200" i="1" dirty="0"/>
            <a:t>- Исследовано 92 пробы на лихорадку КУ, результат отрицательный.</a:t>
          </a:r>
        </a:p>
        <a:p>
          <a:pPr algn="l"/>
          <a:r>
            <a:rPr lang="ru-RU" sz="1200" i="1" dirty="0"/>
            <a:t>- Исследовано 197 проб клещей методом ПЦР на риккетсии, 26 из них дали положительный результат.</a:t>
          </a:r>
        </a:p>
        <a:p>
          <a:pPr algn="l"/>
          <a:r>
            <a:rPr lang="ru-RU" sz="1200" i="1" dirty="0"/>
            <a:t>- Исследовано 132 пробы клещей на </a:t>
          </a:r>
          <a:r>
            <a:rPr lang="ru-RU" sz="1200" i="1" dirty="0" err="1"/>
            <a:t>боррелии</a:t>
          </a:r>
          <a:r>
            <a:rPr lang="ru-RU" sz="1200" i="1" dirty="0"/>
            <a:t>, 1 положительный результат.</a:t>
          </a:r>
        </a:p>
        <a:p>
          <a:pPr algn="l"/>
          <a:r>
            <a:rPr lang="ru-RU" sz="1200" i="1" dirty="0"/>
            <a:t>- Проведен контроль готовности медицинских организаций на случай выявления больных чумой и другими особо опасными инфекциями</a:t>
          </a:r>
        </a:p>
        <a:p>
          <a:pPr algn="l"/>
          <a:r>
            <a:rPr lang="ru-RU" sz="1200" i="1" dirty="0"/>
            <a:t>- Проведен инструктаж медицинских работников</a:t>
          </a:r>
        </a:p>
        <a:p>
          <a:pPr algn="l"/>
          <a:r>
            <a:rPr lang="ru-RU" sz="1200" i="1" dirty="0"/>
            <a:t>- Осуществлена  информационно-разъяснительная  работа среди населения</a:t>
          </a:r>
          <a:endParaRPr lang="ru-RU" sz="1200" i="0" dirty="0"/>
        </a:p>
      </dgm:t>
    </dgm:pt>
    <dgm:pt modelId="{5F8E2971-DC5D-41B3-944B-EF676EFE760D}" type="parTrans" cxnId="{63F9A317-9777-4D9A-9C5B-1ABAC1452C68}">
      <dgm:prSet/>
      <dgm:spPr/>
      <dgm:t>
        <a:bodyPr/>
        <a:lstStyle/>
        <a:p>
          <a:endParaRPr lang="ru-RU"/>
        </a:p>
      </dgm:t>
    </dgm:pt>
    <dgm:pt modelId="{2983EB82-62C2-4886-AF19-A4FA083D45E8}" type="sibTrans" cxnId="{63F9A317-9777-4D9A-9C5B-1ABAC1452C68}">
      <dgm:prSet/>
      <dgm:spPr/>
      <dgm:t>
        <a:bodyPr/>
        <a:lstStyle/>
        <a:p>
          <a:endParaRPr lang="ru-RU"/>
        </a:p>
      </dgm:t>
    </dgm:pt>
    <dgm:pt modelId="{E15A11BF-35D6-483E-AC2C-80929690A897}" type="pres">
      <dgm:prSet presAssocID="{96AD0F8D-3F3E-45AC-B23C-8326D4FEFAE2}" presName="diagram" presStyleCnt="0">
        <dgm:presLayoutVars>
          <dgm:dir/>
          <dgm:resizeHandles val="exact"/>
        </dgm:presLayoutVars>
      </dgm:prSet>
      <dgm:spPr/>
    </dgm:pt>
    <dgm:pt modelId="{4C17F4A6-4F10-44F4-869B-DB4D1E6FF862}" type="pres">
      <dgm:prSet presAssocID="{2C342DE8-41F8-4B0B-A77F-3F1F99349919}" presName="node" presStyleLbl="node1" presStyleIdx="0" presStyleCnt="4">
        <dgm:presLayoutVars>
          <dgm:bulletEnabled val="1"/>
        </dgm:presLayoutVars>
      </dgm:prSet>
      <dgm:spPr/>
    </dgm:pt>
    <dgm:pt modelId="{C7A91BF4-601B-40F5-9305-65B01896469E}" type="pres">
      <dgm:prSet presAssocID="{77C50136-7E14-42E7-A1C4-1214E50A1194}" presName="sibTrans" presStyleCnt="0"/>
      <dgm:spPr/>
    </dgm:pt>
    <dgm:pt modelId="{68933D62-F5E5-45AE-A8A2-FF3F051BC108}" type="pres">
      <dgm:prSet presAssocID="{CDC3D503-6EF5-485E-9192-8499B331EE80}" presName="node" presStyleLbl="node1" presStyleIdx="1" presStyleCnt="4">
        <dgm:presLayoutVars>
          <dgm:bulletEnabled val="1"/>
        </dgm:presLayoutVars>
      </dgm:prSet>
      <dgm:spPr/>
    </dgm:pt>
    <dgm:pt modelId="{43C811C9-EEFE-43CC-ADAE-0BB5704DF0E5}" type="pres">
      <dgm:prSet presAssocID="{A93C4773-C17E-43B6-B831-5406A7C7CE03}" presName="sibTrans" presStyleCnt="0"/>
      <dgm:spPr/>
    </dgm:pt>
    <dgm:pt modelId="{6C077A58-0889-47EC-969A-7F226095FD89}" type="pres">
      <dgm:prSet presAssocID="{DFDD5581-A510-424A-A8C3-173918AC32CA}" presName="node" presStyleLbl="node1" presStyleIdx="2" presStyleCnt="4">
        <dgm:presLayoutVars>
          <dgm:bulletEnabled val="1"/>
        </dgm:presLayoutVars>
      </dgm:prSet>
      <dgm:spPr/>
    </dgm:pt>
    <dgm:pt modelId="{C6690D03-1D60-4CF1-B9AB-5F187CC74CCD}" type="pres">
      <dgm:prSet presAssocID="{329E0873-1948-42AD-A3C3-D8802710A976}" presName="sibTrans" presStyleCnt="0"/>
      <dgm:spPr/>
    </dgm:pt>
    <dgm:pt modelId="{854A889A-19B6-4CA2-8F66-3BE2F05D3882}" type="pres">
      <dgm:prSet presAssocID="{705C1E91-3812-4BB1-80FC-8DE8F14528EE}" presName="node" presStyleLbl="node1" presStyleIdx="3" presStyleCnt="4">
        <dgm:presLayoutVars>
          <dgm:bulletEnabled val="1"/>
        </dgm:presLayoutVars>
      </dgm:prSet>
      <dgm:spPr/>
    </dgm:pt>
  </dgm:ptLst>
  <dgm:cxnLst>
    <dgm:cxn modelId="{9D9B6F00-9305-4A02-940D-4F27F9FC7161}" srcId="{96AD0F8D-3F3E-45AC-B23C-8326D4FEFAE2}" destId="{2C342DE8-41F8-4B0B-A77F-3F1F99349919}" srcOrd="0" destOrd="0" parTransId="{0C569717-9DA0-4346-94F1-1D0741A15724}" sibTransId="{77C50136-7E14-42E7-A1C4-1214E50A1194}"/>
    <dgm:cxn modelId="{E5CCDD12-9D5B-408D-B1BF-5A9F219E38AC}" srcId="{96AD0F8D-3F3E-45AC-B23C-8326D4FEFAE2}" destId="{CDC3D503-6EF5-485E-9192-8499B331EE80}" srcOrd="1" destOrd="0" parTransId="{323ED32A-97FC-4080-B8AA-A18F78FC8D03}" sibTransId="{A93C4773-C17E-43B6-B831-5406A7C7CE03}"/>
    <dgm:cxn modelId="{63F9A317-9777-4D9A-9C5B-1ABAC1452C68}" srcId="{96AD0F8D-3F3E-45AC-B23C-8326D4FEFAE2}" destId="{705C1E91-3812-4BB1-80FC-8DE8F14528EE}" srcOrd="3" destOrd="0" parTransId="{5F8E2971-DC5D-41B3-944B-EF676EFE760D}" sibTransId="{2983EB82-62C2-4886-AF19-A4FA083D45E8}"/>
    <dgm:cxn modelId="{5F2D8970-FA80-47DF-9BFA-50ED94244C64}" type="presOf" srcId="{96AD0F8D-3F3E-45AC-B23C-8326D4FEFAE2}" destId="{E15A11BF-35D6-483E-AC2C-80929690A897}" srcOrd="0" destOrd="0" presId="urn:microsoft.com/office/officeart/2005/8/layout/default"/>
    <dgm:cxn modelId="{8213C387-24AD-40B8-BCEF-A9BEAAB6B086}" srcId="{96AD0F8D-3F3E-45AC-B23C-8326D4FEFAE2}" destId="{DFDD5581-A510-424A-A8C3-173918AC32CA}" srcOrd="2" destOrd="0" parTransId="{8D9D5471-1EBB-4182-A7AA-E4BEE0637281}" sibTransId="{329E0873-1948-42AD-A3C3-D8802710A976}"/>
    <dgm:cxn modelId="{73DC6499-AFA6-4FDE-B7F8-BA7E2C425BF8}" type="presOf" srcId="{705C1E91-3812-4BB1-80FC-8DE8F14528EE}" destId="{854A889A-19B6-4CA2-8F66-3BE2F05D3882}" srcOrd="0" destOrd="0" presId="urn:microsoft.com/office/officeart/2005/8/layout/default"/>
    <dgm:cxn modelId="{72C7EFA6-91A3-4B07-A0FB-067CCECD00B1}" type="presOf" srcId="{CDC3D503-6EF5-485E-9192-8499B331EE80}" destId="{68933D62-F5E5-45AE-A8A2-FF3F051BC108}" srcOrd="0" destOrd="0" presId="urn:microsoft.com/office/officeart/2005/8/layout/default"/>
    <dgm:cxn modelId="{A06C67A8-C24D-4B72-9D96-F5250C52ADB1}" type="presOf" srcId="{DFDD5581-A510-424A-A8C3-173918AC32CA}" destId="{6C077A58-0889-47EC-969A-7F226095FD89}" srcOrd="0" destOrd="0" presId="urn:microsoft.com/office/officeart/2005/8/layout/default"/>
    <dgm:cxn modelId="{CEA46CF0-27E2-4FAD-A348-96649F628506}" type="presOf" srcId="{2C342DE8-41F8-4B0B-A77F-3F1F99349919}" destId="{4C17F4A6-4F10-44F4-869B-DB4D1E6FF862}" srcOrd="0" destOrd="0" presId="urn:microsoft.com/office/officeart/2005/8/layout/default"/>
    <dgm:cxn modelId="{EE6C5E1D-28F0-4F6E-935F-A3248F2EBD7D}" type="presParOf" srcId="{E15A11BF-35D6-483E-AC2C-80929690A897}" destId="{4C17F4A6-4F10-44F4-869B-DB4D1E6FF862}" srcOrd="0" destOrd="0" presId="urn:microsoft.com/office/officeart/2005/8/layout/default"/>
    <dgm:cxn modelId="{1E6F008C-E6E4-4B76-86D9-9A4F04A6A138}" type="presParOf" srcId="{E15A11BF-35D6-483E-AC2C-80929690A897}" destId="{C7A91BF4-601B-40F5-9305-65B01896469E}" srcOrd="1" destOrd="0" presId="urn:microsoft.com/office/officeart/2005/8/layout/default"/>
    <dgm:cxn modelId="{DCEEE7AC-5C67-46DC-9D46-C49E41A0BB85}" type="presParOf" srcId="{E15A11BF-35D6-483E-AC2C-80929690A897}" destId="{68933D62-F5E5-45AE-A8A2-FF3F051BC108}" srcOrd="2" destOrd="0" presId="urn:microsoft.com/office/officeart/2005/8/layout/default"/>
    <dgm:cxn modelId="{2D7DF2F3-8219-4E8E-B0EF-1B0D425036D2}" type="presParOf" srcId="{E15A11BF-35D6-483E-AC2C-80929690A897}" destId="{43C811C9-EEFE-43CC-ADAE-0BB5704DF0E5}" srcOrd="3" destOrd="0" presId="urn:microsoft.com/office/officeart/2005/8/layout/default"/>
    <dgm:cxn modelId="{A08900E8-D2D9-470D-80BF-2074499A207D}" type="presParOf" srcId="{E15A11BF-35D6-483E-AC2C-80929690A897}" destId="{6C077A58-0889-47EC-969A-7F226095FD89}" srcOrd="4" destOrd="0" presId="urn:microsoft.com/office/officeart/2005/8/layout/default"/>
    <dgm:cxn modelId="{D0930A96-56E5-46D5-BDC7-1FEC732F4D76}" type="presParOf" srcId="{E15A11BF-35D6-483E-AC2C-80929690A897}" destId="{C6690D03-1D60-4CF1-B9AB-5F187CC74CCD}" srcOrd="5" destOrd="0" presId="urn:microsoft.com/office/officeart/2005/8/layout/default"/>
    <dgm:cxn modelId="{EFB4FBFD-D8D2-44E4-A8EE-3A924381FFF9}" type="presParOf" srcId="{E15A11BF-35D6-483E-AC2C-80929690A897}" destId="{854A889A-19B6-4CA2-8F66-3BE2F05D388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05E2C8-5799-43AE-A918-0EFDE61AB0F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DC597A-7F88-470B-A3F3-89CF53F612BE}">
      <dgm:prSet phldrT="[Текст]"/>
      <dgm:spPr/>
      <dgm:t>
        <a:bodyPr/>
        <a:lstStyle/>
        <a:p>
          <a:r>
            <a:rPr lang="ru-RU" i="1" dirty="0"/>
            <a:t>План на 2019 год по проведении работы по укреплению и совершенствованию материально-технической базы отделения:</a:t>
          </a:r>
          <a:endParaRPr lang="ru-RU" dirty="0"/>
        </a:p>
      </dgm:t>
    </dgm:pt>
    <dgm:pt modelId="{AEEA5A42-AB69-42A9-B5B4-9DBA4D910C6F}" type="parTrans" cxnId="{63DF8B69-0C01-4B1E-A199-42E431001341}">
      <dgm:prSet/>
      <dgm:spPr/>
      <dgm:t>
        <a:bodyPr/>
        <a:lstStyle/>
        <a:p>
          <a:endParaRPr lang="ru-RU"/>
        </a:p>
      </dgm:t>
    </dgm:pt>
    <dgm:pt modelId="{06FE74B1-3232-4A2F-B6F5-FABF44DD07C1}" type="sibTrans" cxnId="{63DF8B69-0C01-4B1E-A199-42E431001341}">
      <dgm:prSet/>
      <dgm:spPr/>
      <dgm:t>
        <a:bodyPr/>
        <a:lstStyle/>
        <a:p>
          <a:endParaRPr lang="ru-RU"/>
        </a:p>
      </dgm:t>
    </dgm:pt>
    <dgm:pt modelId="{1C291B36-70ED-4A1E-9EB0-84589956C8A2}">
      <dgm:prSet phldrT="[Текст]"/>
      <dgm:spPr/>
      <dgm:t>
        <a:bodyPr/>
        <a:lstStyle/>
        <a:p>
          <a:r>
            <a:rPr lang="ru-RU" dirty="0"/>
            <a:t>Реконструкция бактериологической лаборатории</a:t>
          </a:r>
        </a:p>
      </dgm:t>
    </dgm:pt>
    <dgm:pt modelId="{E11BE63D-8DE6-4D10-9F27-EA6D0E8C9F3A}" type="parTrans" cxnId="{DF297890-FF36-4788-917A-1920C940F06A}">
      <dgm:prSet/>
      <dgm:spPr/>
      <dgm:t>
        <a:bodyPr/>
        <a:lstStyle/>
        <a:p>
          <a:endParaRPr lang="ru-RU"/>
        </a:p>
      </dgm:t>
    </dgm:pt>
    <dgm:pt modelId="{2DFAD679-4857-4CE5-A676-E06788FE605A}" type="sibTrans" cxnId="{DF297890-FF36-4788-917A-1920C940F06A}">
      <dgm:prSet/>
      <dgm:spPr/>
      <dgm:t>
        <a:bodyPr/>
        <a:lstStyle/>
        <a:p>
          <a:endParaRPr lang="ru-RU"/>
        </a:p>
      </dgm:t>
    </dgm:pt>
    <dgm:pt modelId="{FD96D3DC-0273-42DF-B3CA-11FA210F1590}">
      <dgm:prSet phldrT="[Текст]"/>
      <dgm:spPr/>
      <dgm:t>
        <a:bodyPr/>
        <a:lstStyle/>
        <a:p>
          <a:r>
            <a:rPr lang="ru-RU" dirty="0"/>
            <a:t>Капитальный ремонт автоклавной</a:t>
          </a:r>
        </a:p>
      </dgm:t>
    </dgm:pt>
    <dgm:pt modelId="{B48AF3B3-0F72-4FD1-BBAD-3CC86FAA1AAD}" type="parTrans" cxnId="{E330035F-A628-4017-8991-4CCCD214DD41}">
      <dgm:prSet/>
      <dgm:spPr/>
      <dgm:t>
        <a:bodyPr/>
        <a:lstStyle/>
        <a:p>
          <a:endParaRPr lang="ru-RU"/>
        </a:p>
      </dgm:t>
    </dgm:pt>
    <dgm:pt modelId="{66730BF1-995C-4F33-BF41-B25B597DA660}" type="sibTrans" cxnId="{E330035F-A628-4017-8991-4CCCD214DD41}">
      <dgm:prSet/>
      <dgm:spPr/>
      <dgm:t>
        <a:bodyPr/>
        <a:lstStyle/>
        <a:p>
          <a:endParaRPr lang="ru-RU"/>
        </a:p>
      </dgm:t>
    </dgm:pt>
    <dgm:pt modelId="{25EE8581-8B98-4252-8BD3-D49A1F88BCFB}">
      <dgm:prSet phldrT="[Текст]"/>
      <dgm:spPr/>
      <dgm:t>
        <a:bodyPr/>
        <a:lstStyle/>
        <a:p>
          <a:r>
            <a:rPr lang="ru-RU" i="1" dirty="0"/>
            <a:t>План 2019 год  совместно с территориальными органами Роспотребнадзора:</a:t>
          </a:r>
          <a:endParaRPr lang="ru-RU" dirty="0"/>
        </a:p>
      </dgm:t>
    </dgm:pt>
    <dgm:pt modelId="{AE38E450-9505-4E5C-9CB0-E381280A32BC}" type="parTrans" cxnId="{2C2B559D-B6DA-4419-B1B8-DD59F5CB9498}">
      <dgm:prSet/>
      <dgm:spPr/>
      <dgm:t>
        <a:bodyPr/>
        <a:lstStyle/>
        <a:p>
          <a:endParaRPr lang="ru-RU"/>
        </a:p>
      </dgm:t>
    </dgm:pt>
    <dgm:pt modelId="{BF7D3493-7BF5-46CE-BF45-3237D1C36749}" type="sibTrans" cxnId="{2C2B559D-B6DA-4419-B1B8-DD59F5CB9498}">
      <dgm:prSet/>
      <dgm:spPr/>
      <dgm:t>
        <a:bodyPr/>
        <a:lstStyle/>
        <a:p>
          <a:endParaRPr lang="ru-RU"/>
        </a:p>
      </dgm:t>
    </dgm:pt>
    <dgm:pt modelId="{D3D7E700-04B4-4D6B-BE92-8650050662D4}">
      <dgm:prSet phldrT="[Текст]"/>
      <dgm:spPr/>
      <dgm:t>
        <a:bodyPr/>
        <a:lstStyle/>
        <a:p>
          <a:r>
            <a:rPr lang="ru-RU" i="0" dirty="0"/>
            <a:t>Проведение контроля готовности медицинских организаций на случай выявления больных чумой на энзоотичных по чуме территориях</a:t>
          </a:r>
        </a:p>
      </dgm:t>
    </dgm:pt>
    <dgm:pt modelId="{29A5B4B8-0D94-45BD-AD28-D80A6FC79830}" type="parTrans" cxnId="{D0201551-5FFE-4555-AC24-BC713FAF9734}">
      <dgm:prSet/>
      <dgm:spPr/>
      <dgm:t>
        <a:bodyPr/>
        <a:lstStyle/>
        <a:p>
          <a:endParaRPr lang="ru-RU"/>
        </a:p>
      </dgm:t>
    </dgm:pt>
    <dgm:pt modelId="{F1C039EA-26AB-4CF8-8F10-7585C3541271}" type="sibTrans" cxnId="{D0201551-5FFE-4555-AC24-BC713FAF9734}">
      <dgm:prSet/>
      <dgm:spPr/>
      <dgm:t>
        <a:bodyPr/>
        <a:lstStyle/>
        <a:p>
          <a:endParaRPr lang="ru-RU"/>
        </a:p>
      </dgm:t>
    </dgm:pt>
    <dgm:pt modelId="{65252D8C-DE4D-4F73-827F-95B427C0AA8F}">
      <dgm:prSet phldrT="[Текст]"/>
      <dgm:spPr/>
      <dgm:t>
        <a:bodyPr/>
        <a:lstStyle/>
        <a:p>
          <a:r>
            <a:rPr lang="ru-RU" i="0" dirty="0"/>
            <a:t>Проведение информационно-разъяснительной работы по вопросам профилактики чумы среди населения, проживающего на энзоотичных по чуме территориях</a:t>
          </a:r>
        </a:p>
      </dgm:t>
    </dgm:pt>
    <dgm:pt modelId="{A07F7C2F-D567-4970-BEC4-CD656F8106D5}" type="parTrans" cxnId="{FBCE6667-E570-4D85-AF60-EF21C304CD7C}">
      <dgm:prSet/>
      <dgm:spPr/>
      <dgm:t>
        <a:bodyPr/>
        <a:lstStyle/>
        <a:p>
          <a:endParaRPr lang="ru-RU"/>
        </a:p>
      </dgm:t>
    </dgm:pt>
    <dgm:pt modelId="{6C3E9510-0636-464B-BA17-EF172908C0CD}" type="sibTrans" cxnId="{FBCE6667-E570-4D85-AF60-EF21C304CD7C}">
      <dgm:prSet/>
      <dgm:spPr/>
      <dgm:t>
        <a:bodyPr/>
        <a:lstStyle/>
        <a:p>
          <a:endParaRPr lang="ru-RU"/>
        </a:p>
      </dgm:t>
    </dgm:pt>
    <dgm:pt modelId="{A83B5F20-2268-47FD-ABBE-32B4BC1BFA9C}">
      <dgm:prSet phldrT="[Текст]"/>
      <dgm:spPr/>
      <dgm:t>
        <a:bodyPr/>
        <a:lstStyle/>
        <a:p>
          <a:r>
            <a:rPr lang="ru-RU" dirty="0"/>
            <a:t>Организация комнаты приема проб</a:t>
          </a:r>
        </a:p>
      </dgm:t>
    </dgm:pt>
    <dgm:pt modelId="{50C2FDC3-839A-48FA-85EB-C5E44AA268CD}" type="parTrans" cxnId="{0CA073BA-CAD7-4E9E-B434-63696E09D6E0}">
      <dgm:prSet/>
      <dgm:spPr/>
      <dgm:t>
        <a:bodyPr/>
        <a:lstStyle/>
        <a:p>
          <a:endParaRPr lang="ru-RU"/>
        </a:p>
      </dgm:t>
    </dgm:pt>
    <dgm:pt modelId="{1CF5E73E-19D9-4E2E-9A6F-72D81E2EC647}" type="sibTrans" cxnId="{0CA073BA-CAD7-4E9E-B434-63696E09D6E0}">
      <dgm:prSet/>
      <dgm:spPr/>
      <dgm:t>
        <a:bodyPr/>
        <a:lstStyle/>
        <a:p>
          <a:endParaRPr lang="ru-RU"/>
        </a:p>
      </dgm:t>
    </dgm:pt>
    <dgm:pt modelId="{90048B4F-CDA6-477C-AD20-736996614869}">
      <dgm:prSet phldrT="[Текст]"/>
      <dgm:spPr/>
      <dgm:t>
        <a:bodyPr/>
        <a:lstStyle/>
        <a:p>
          <a:r>
            <a:rPr lang="ru-RU" dirty="0"/>
            <a:t>Проведение текущего ремонта вивария</a:t>
          </a:r>
        </a:p>
      </dgm:t>
    </dgm:pt>
    <dgm:pt modelId="{C807EB76-C648-4220-A78D-30CC30DF63E0}" type="parTrans" cxnId="{DC170FC4-DB52-407F-9D5A-DE57A69FFFD7}">
      <dgm:prSet/>
      <dgm:spPr/>
      <dgm:t>
        <a:bodyPr/>
        <a:lstStyle/>
        <a:p>
          <a:endParaRPr lang="ru-RU"/>
        </a:p>
      </dgm:t>
    </dgm:pt>
    <dgm:pt modelId="{2CCF29F2-3D93-4B8B-8301-5617178EBCCE}" type="sibTrans" cxnId="{DC170FC4-DB52-407F-9D5A-DE57A69FFFD7}">
      <dgm:prSet/>
      <dgm:spPr/>
      <dgm:t>
        <a:bodyPr/>
        <a:lstStyle/>
        <a:p>
          <a:endParaRPr lang="ru-RU"/>
        </a:p>
      </dgm:t>
    </dgm:pt>
    <dgm:pt modelId="{7D7B1ACD-3F28-4B97-83DB-3F0AC3BCF2A2}">
      <dgm:prSet phldrT="[Текст]"/>
      <dgm:spPr/>
      <dgm:t>
        <a:bodyPr/>
        <a:lstStyle/>
        <a:p>
          <a:r>
            <a:rPr lang="ru-RU" dirty="0"/>
            <a:t>Покупка мусоросжигательной печи для утилизации биологических отходов</a:t>
          </a:r>
        </a:p>
      </dgm:t>
    </dgm:pt>
    <dgm:pt modelId="{50B6CF7F-7254-4586-A9B7-1BB108EAF004}" type="parTrans" cxnId="{E2265A4E-BC03-4B8C-8B54-5D6A38822A4F}">
      <dgm:prSet/>
      <dgm:spPr/>
      <dgm:t>
        <a:bodyPr/>
        <a:lstStyle/>
        <a:p>
          <a:endParaRPr lang="ru-RU"/>
        </a:p>
      </dgm:t>
    </dgm:pt>
    <dgm:pt modelId="{B0D2BFBA-5D42-4433-B83C-8D0C254CB886}" type="sibTrans" cxnId="{E2265A4E-BC03-4B8C-8B54-5D6A38822A4F}">
      <dgm:prSet/>
      <dgm:spPr/>
      <dgm:t>
        <a:bodyPr/>
        <a:lstStyle/>
        <a:p>
          <a:endParaRPr lang="ru-RU"/>
        </a:p>
      </dgm:t>
    </dgm:pt>
    <dgm:pt modelId="{8C823735-0D45-430E-A6BC-4B189C15DC68}">
      <dgm:prSet phldrT="[Текст]"/>
      <dgm:spPr/>
      <dgm:t>
        <a:bodyPr/>
        <a:lstStyle/>
        <a:p>
          <a:r>
            <a:rPr lang="ru-RU" dirty="0"/>
            <a:t>Приобретение металлических стеллажей в виварий</a:t>
          </a:r>
        </a:p>
      </dgm:t>
    </dgm:pt>
    <dgm:pt modelId="{AF7AE73E-FBED-44B0-8481-90B1A7B3BD52}" type="parTrans" cxnId="{1E73E956-22BA-4294-8682-6A8EE31D5073}">
      <dgm:prSet/>
      <dgm:spPr/>
      <dgm:t>
        <a:bodyPr/>
        <a:lstStyle/>
        <a:p>
          <a:endParaRPr lang="ru-RU"/>
        </a:p>
      </dgm:t>
    </dgm:pt>
    <dgm:pt modelId="{9F3D9ED9-8046-46EB-9CA2-33FE52E42757}" type="sibTrans" cxnId="{1E73E956-22BA-4294-8682-6A8EE31D5073}">
      <dgm:prSet/>
      <dgm:spPr/>
      <dgm:t>
        <a:bodyPr/>
        <a:lstStyle/>
        <a:p>
          <a:endParaRPr lang="ru-RU"/>
        </a:p>
      </dgm:t>
    </dgm:pt>
    <dgm:pt modelId="{11320D88-7A66-4E69-AB64-8402842804E2}">
      <dgm:prSet phldrT="[Текст]"/>
      <dgm:spPr/>
      <dgm:t>
        <a:bodyPr/>
        <a:lstStyle/>
        <a:p>
          <a:r>
            <a:rPr lang="ru-RU" dirty="0"/>
            <a:t>Приобретение полевого оборудования для зоологических бригад (палатки, генераторы, тепловые пушки, электроплиты)</a:t>
          </a:r>
        </a:p>
      </dgm:t>
    </dgm:pt>
    <dgm:pt modelId="{291278E3-8A5B-460C-8B23-53630022CD60}" type="parTrans" cxnId="{851C3AD4-4BCE-4E4E-BB09-98462BE3A3CC}">
      <dgm:prSet/>
      <dgm:spPr/>
      <dgm:t>
        <a:bodyPr/>
        <a:lstStyle/>
        <a:p>
          <a:endParaRPr lang="ru-RU"/>
        </a:p>
      </dgm:t>
    </dgm:pt>
    <dgm:pt modelId="{19455085-2769-4E24-B8B1-9B31140763F8}" type="sibTrans" cxnId="{851C3AD4-4BCE-4E4E-BB09-98462BE3A3CC}">
      <dgm:prSet/>
      <dgm:spPr/>
      <dgm:t>
        <a:bodyPr/>
        <a:lstStyle/>
        <a:p>
          <a:endParaRPr lang="ru-RU"/>
        </a:p>
      </dgm:t>
    </dgm:pt>
    <dgm:pt modelId="{60900C90-C15B-4AA8-A778-CC374C43AAEB}">
      <dgm:prSet phldrT="[Текст]"/>
      <dgm:spPr/>
      <dgm:t>
        <a:bodyPr/>
        <a:lstStyle/>
        <a:p>
          <a:r>
            <a:rPr lang="ru-RU" dirty="0"/>
            <a:t>Реконструкция ограждения территории</a:t>
          </a:r>
        </a:p>
      </dgm:t>
    </dgm:pt>
    <dgm:pt modelId="{1402EE55-EC69-4C70-9CD9-1E51F5327961}" type="parTrans" cxnId="{0B283501-B09B-4FF6-B0C3-E23FEF67873D}">
      <dgm:prSet/>
      <dgm:spPr/>
      <dgm:t>
        <a:bodyPr/>
        <a:lstStyle/>
        <a:p>
          <a:endParaRPr lang="ru-RU"/>
        </a:p>
      </dgm:t>
    </dgm:pt>
    <dgm:pt modelId="{F6DF2038-2A95-4028-B44A-CCB8CB21C88B}" type="sibTrans" cxnId="{0B283501-B09B-4FF6-B0C3-E23FEF67873D}">
      <dgm:prSet/>
      <dgm:spPr/>
      <dgm:t>
        <a:bodyPr/>
        <a:lstStyle/>
        <a:p>
          <a:endParaRPr lang="ru-RU"/>
        </a:p>
      </dgm:t>
    </dgm:pt>
    <dgm:pt modelId="{66A22404-218F-4C0A-BA09-1B75832970B2}">
      <dgm:prSet phldrT="[Текст]"/>
      <dgm:spPr/>
      <dgm:t>
        <a:bodyPr/>
        <a:lstStyle/>
        <a:p>
          <a:r>
            <a:rPr lang="ru-RU" i="0" dirty="0"/>
            <a:t>Осуществление по согласованию с территориальными органами Роспотребнадзора мониторинг  </a:t>
          </a:r>
          <a:r>
            <a:rPr lang="ru-RU" i="0" dirty="0" err="1"/>
            <a:t>вибриофлоры</a:t>
          </a:r>
          <a:r>
            <a:rPr lang="ru-RU" i="0" dirty="0"/>
            <a:t>  в объектах окружающей среды в "контрольных" точках</a:t>
          </a:r>
        </a:p>
      </dgm:t>
    </dgm:pt>
    <dgm:pt modelId="{0521637D-7077-465D-B83D-E5B05C7F58FC}" type="parTrans" cxnId="{B6B950D8-F30B-48BE-AC95-C6D48D9E77A0}">
      <dgm:prSet/>
      <dgm:spPr/>
      <dgm:t>
        <a:bodyPr/>
        <a:lstStyle/>
        <a:p>
          <a:endParaRPr lang="ru-RU"/>
        </a:p>
      </dgm:t>
    </dgm:pt>
    <dgm:pt modelId="{8A7C51C1-B656-4B73-8033-563E915851BA}" type="sibTrans" cxnId="{B6B950D8-F30B-48BE-AC95-C6D48D9E77A0}">
      <dgm:prSet/>
      <dgm:spPr/>
      <dgm:t>
        <a:bodyPr/>
        <a:lstStyle/>
        <a:p>
          <a:endParaRPr lang="ru-RU"/>
        </a:p>
      </dgm:t>
    </dgm:pt>
    <dgm:pt modelId="{8206FCBD-63F9-4936-940D-7556CAF44111}">
      <dgm:prSet phldrT="[Текст]"/>
      <dgm:spPr/>
      <dgm:t>
        <a:bodyPr/>
        <a:lstStyle/>
        <a:p>
          <a:r>
            <a:rPr lang="ru-RU" i="0" dirty="0"/>
            <a:t>Корректировка комплексных планов противохолерных мероприятий</a:t>
          </a:r>
        </a:p>
      </dgm:t>
    </dgm:pt>
    <dgm:pt modelId="{C919C55F-F441-40C1-9283-DC431820FCA8}" type="parTrans" cxnId="{E0CAD4DF-9B31-4AC9-BE90-D2B94BCE5A61}">
      <dgm:prSet/>
      <dgm:spPr/>
      <dgm:t>
        <a:bodyPr/>
        <a:lstStyle/>
        <a:p>
          <a:endParaRPr lang="ru-RU"/>
        </a:p>
      </dgm:t>
    </dgm:pt>
    <dgm:pt modelId="{12531C46-EE5E-4EDA-A8E2-129AD16A1BF6}" type="sibTrans" cxnId="{E0CAD4DF-9B31-4AC9-BE90-D2B94BCE5A61}">
      <dgm:prSet/>
      <dgm:spPr/>
      <dgm:t>
        <a:bodyPr/>
        <a:lstStyle/>
        <a:p>
          <a:endParaRPr lang="ru-RU"/>
        </a:p>
      </dgm:t>
    </dgm:pt>
    <dgm:pt modelId="{50468F0E-1238-4B5D-83F2-88C9DBDEE455}">
      <dgm:prSet phldrT="[Текст]"/>
      <dgm:spPr/>
      <dgm:t>
        <a:bodyPr/>
        <a:lstStyle/>
        <a:p>
          <a:r>
            <a:rPr lang="ru-RU" i="0" dirty="0"/>
            <a:t>Проведение оценки эффективности </a:t>
          </a:r>
          <a:r>
            <a:rPr lang="ru-RU" i="0" dirty="0" err="1"/>
            <a:t>дератизационных</a:t>
          </a:r>
          <a:r>
            <a:rPr lang="ru-RU" i="0" dirty="0"/>
            <a:t> и дезинсекционных мероприятий в местах летнего отдыха детей</a:t>
          </a:r>
        </a:p>
      </dgm:t>
    </dgm:pt>
    <dgm:pt modelId="{7198F52A-0199-4841-B601-2040830EF285}" type="parTrans" cxnId="{25D96BEF-50D6-4CC0-AC78-5D601F947CCF}">
      <dgm:prSet/>
      <dgm:spPr/>
    </dgm:pt>
    <dgm:pt modelId="{CEBF8F70-F58C-4512-8241-45767B578963}" type="sibTrans" cxnId="{25D96BEF-50D6-4CC0-AC78-5D601F947CCF}">
      <dgm:prSet/>
      <dgm:spPr/>
    </dgm:pt>
    <dgm:pt modelId="{DC18A3DB-40ED-40A3-A840-5E88CA9105B0}" type="pres">
      <dgm:prSet presAssocID="{A505E2C8-5799-43AE-A918-0EFDE61AB0FA}" presName="Name0" presStyleCnt="0">
        <dgm:presLayoutVars>
          <dgm:dir/>
          <dgm:animLvl val="lvl"/>
          <dgm:resizeHandles val="exact"/>
        </dgm:presLayoutVars>
      </dgm:prSet>
      <dgm:spPr/>
    </dgm:pt>
    <dgm:pt modelId="{AF43766C-32A6-45CA-ABDA-6571B4B3ED7B}" type="pres">
      <dgm:prSet presAssocID="{F7DC597A-7F88-470B-A3F3-89CF53F612BE}" presName="composite" presStyleCnt="0"/>
      <dgm:spPr/>
    </dgm:pt>
    <dgm:pt modelId="{8BAF2DED-2FD8-4436-9D46-079C0FD7F2F6}" type="pres">
      <dgm:prSet presAssocID="{F7DC597A-7F88-470B-A3F3-89CF53F612B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87573769-9FE9-4BA0-BBD6-33AECA5FDF42}" type="pres">
      <dgm:prSet presAssocID="{F7DC597A-7F88-470B-A3F3-89CF53F612BE}" presName="desTx" presStyleLbl="alignAccFollowNode1" presStyleIdx="0" presStyleCnt="2">
        <dgm:presLayoutVars>
          <dgm:bulletEnabled val="1"/>
        </dgm:presLayoutVars>
      </dgm:prSet>
      <dgm:spPr/>
    </dgm:pt>
    <dgm:pt modelId="{CDF836C1-77DD-416B-8B2C-676EFDC6A6C6}" type="pres">
      <dgm:prSet presAssocID="{06FE74B1-3232-4A2F-B6F5-FABF44DD07C1}" presName="space" presStyleCnt="0"/>
      <dgm:spPr/>
    </dgm:pt>
    <dgm:pt modelId="{866DFC6C-ADB6-42AD-9A67-AC8E33A90992}" type="pres">
      <dgm:prSet presAssocID="{25EE8581-8B98-4252-8BD3-D49A1F88BCFB}" presName="composite" presStyleCnt="0"/>
      <dgm:spPr/>
    </dgm:pt>
    <dgm:pt modelId="{105251D7-2BDB-43E3-84AD-29D1A8B3139D}" type="pres">
      <dgm:prSet presAssocID="{25EE8581-8B98-4252-8BD3-D49A1F88BCF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896A309-4814-4763-9DD1-22BC226D4657}" type="pres">
      <dgm:prSet presAssocID="{25EE8581-8B98-4252-8BD3-D49A1F88BCFB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0B283501-B09B-4FF6-B0C3-E23FEF67873D}" srcId="{F7DC597A-7F88-470B-A3F3-89CF53F612BE}" destId="{60900C90-C15B-4AA8-A778-CC374C43AAEB}" srcOrd="7" destOrd="0" parTransId="{1402EE55-EC69-4C70-9CD9-1E51F5327961}" sibTransId="{F6DF2038-2A95-4028-B44A-CCB8CB21C88B}"/>
    <dgm:cxn modelId="{51341B12-4BBC-42C9-8E52-F425E4ADEEFD}" type="presOf" srcId="{66A22404-218F-4C0A-BA09-1B75832970B2}" destId="{4896A309-4814-4763-9DD1-22BC226D4657}" srcOrd="0" destOrd="2" presId="urn:microsoft.com/office/officeart/2005/8/layout/hList1"/>
    <dgm:cxn modelId="{3EA9C11E-10EF-4353-A3F0-103B98024F4B}" type="presOf" srcId="{D3D7E700-04B4-4D6B-BE92-8650050662D4}" destId="{4896A309-4814-4763-9DD1-22BC226D4657}" srcOrd="0" destOrd="0" presId="urn:microsoft.com/office/officeart/2005/8/layout/hList1"/>
    <dgm:cxn modelId="{15952E3B-57F2-4CBB-BD66-7A13658CA24D}" type="presOf" srcId="{25EE8581-8B98-4252-8BD3-D49A1F88BCFB}" destId="{105251D7-2BDB-43E3-84AD-29D1A8B3139D}" srcOrd="0" destOrd="0" presId="urn:microsoft.com/office/officeart/2005/8/layout/hList1"/>
    <dgm:cxn modelId="{E330035F-A628-4017-8991-4CCCD214DD41}" srcId="{F7DC597A-7F88-470B-A3F3-89CF53F612BE}" destId="{FD96D3DC-0273-42DF-B3CA-11FA210F1590}" srcOrd="1" destOrd="0" parTransId="{B48AF3B3-0F72-4FD1-BBAD-3CC86FAA1AAD}" sibTransId="{66730BF1-995C-4F33-BF41-B25B597DA660}"/>
    <dgm:cxn modelId="{A5207E63-8A1E-4239-A218-87505EFCFBAD}" type="presOf" srcId="{8C823735-0D45-430E-A6BC-4B189C15DC68}" destId="{87573769-9FE9-4BA0-BBD6-33AECA5FDF42}" srcOrd="0" destOrd="5" presId="urn:microsoft.com/office/officeart/2005/8/layout/hList1"/>
    <dgm:cxn modelId="{7E9F3467-3F3F-48D4-8941-0823EB20C12D}" type="presOf" srcId="{A83B5F20-2268-47FD-ABBE-32B4BC1BFA9C}" destId="{87573769-9FE9-4BA0-BBD6-33AECA5FDF42}" srcOrd="0" destOrd="2" presId="urn:microsoft.com/office/officeart/2005/8/layout/hList1"/>
    <dgm:cxn modelId="{FBCE6667-E570-4D85-AF60-EF21C304CD7C}" srcId="{25EE8581-8B98-4252-8BD3-D49A1F88BCFB}" destId="{65252D8C-DE4D-4F73-827F-95B427C0AA8F}" srcOrd="1" destOrd="0" parTransId="{A07F7C2F-D567-4970-BEC4-CD656F8106D5}" sibTransId="{6C3E9510-0636-464B-BA17-EF172908C0CD}"/>
    <dgm:cxn modelId="{63DF8B69-0C01-4B1E-A199-42E431001341}" srcId="{A505E2C8-5799-43AE-A918-0EFDE61AB0FA}" destId="{F7DC597A-7F88-470B-A3F3-89CF53F612BE}" srcOrd="0" destOrd="0" parTransId="{AEEA5A42-AB69-42A9-B5B4-9DBA4D910C6F}" sibTransId="{06FE74B1-3232-4A2F-B6F5-FABF44DD07C1}"/>
    <dgm:cxn modelId="{E2265A4E-BC03-4B8C-8B54-5D6A38822A4F}" srcId="{F7DC597A-7F88-470B-A3F3-89CF53F612BE}" destId="{7D7B1ACD-3F28-4B97-83DB-3F0AC3BCF2A2}" srcOrd="4" destOrd="0" parTransId="{50B6CF7F-7254-4586-A9B7-1BB108EAF004}" sibTransId="{B0D2BFBA-5D42-4433-B83C-8D0C254CB886}"/>
    <dgm:cxn modelId="{2A5FB250-721F-48D8-AAFC-4AF61E181806}" type="presOf" srcId="{50468F0E-1238-4B5D-83F2-88C9DBDEE455}" destId="{4896A309-4814-4763-9DD1-22BC226D4657}" srcOrd="0" destOrd="4" presId="urn:microsoft.com/office/officeart/2005/8/layout/hList1"/>
    <dgm:cxn modelId="{D0201551-5FFE-4555-AC24-BC713FAF9734}" srcId="{25EE8581-8B98-4252-8BD3-D49A1F88BCFB}" destId="{D3D7E700-04B4-4D6B-BE92-8650050662D4}" srcOrd="0" destOrd="0" parTransId="{29A5B4B8-0D94-45BD-AD28-D80A6FC79830}" sibTransId="{F1C039EA-26AB-4CF8-8F10-7585C3541271}"/>
    <dgm:cxn modelId="{1E73E956-22BA-4294-8682-6A8EE31D5073}" srcId="{F7DC597A-7F88-470B-A3F3-89CF53F612BE}" destId="{8C823735-0D45-430E-A6BC-4B189C15DC68}" srcOrd="5" destOrd="0" parTransId="{AF7AE73E-FBED-44B0-8481-90B1A7B3BD52}" sibTransId="{9F3D9ED9-8046-46EB-9CA2-33FE52E42757}"/>
    <dgm:cxn modelId="{DF297890-FF36-4788-917A-1920C940F06A}" srcId="{F7DC597A-7F88-470B-A3F3-89CF53F612BE}" destId="{1C291B36-70ED-4A1E-9EB0-84589956C8A2}" srcOrd="0" destOrd="0" parTransId="{E11BE63D-8DE6-4D10-9F27-EA6D0E8C9F3A}" sibTransId="{2DFAD679-4857-4CE5-A676-E06788FE605A}"/>
    <dgm:cxn modelId="{C5E54F98-B946-4F56-9A42-22604FFBB2FB}" type="presOf" srcId="{A505E2C8-5799-43AE-A918-0EFDE61AB0FA}" destId="{DC18A3DB-40ED-40A3-A840-5E88CA9105B0}" srcOrd="0" destOrd="0" presId="urn:microsoft.com/office/officeart/2005/8/layout/hList1"/>
    <dgm:cxn modelId="{2C2B559D-B6DA-4419-B1B8-DD59F5CB9498}" srcId="{A505E2C8-5799-43AE-A918-0EFDE61AB0FA}" destId="{25EE8581-8B98-4252-8BD3-D49A1F88BCFB}" srcOrd="1" destOrd="0" parTransId="{AE38E450-9505-4E5C-9CB0-E381280A32BC}" sibTransId="{BF7D3493-7BF5-46CE-BF45-3237D1C36749}"/>
    <dgm:cxn modelId="{2ADC0B9F-3848-48A2-933A-92B2E49484A6}" type="presOf" srcId="{1C291B36-70ED-4A1E-9EB0-84589956C8A2}" destId="{87573769-9FE9-4BA0-BBD6-33AECA5FDF42}" srcOrd="0" destOrd="0" presId="urn:microsoft.com/office/officeart/2005/8/layout/hList1"/>
    <dgm:cxn modelId="{31403AA8-CD50-4F6A-94B5-A770AA606AAD}" type="presOf" srcId="{11320D88-7A66-4E69-AB64-8402842804E2}" destId="{87573769-9FE9-4BA0-BBD6-33AECA5FDF42}" srcOrd="0" destOrd="6" presId="urn:microsoft.com/office/officeart/2005/8/layout/hList1"/>
    <dgm:cxn modelId="{676AF5AC-3D81-467B-8BAE-877004FD7E78}" type="presOf" srcId="{65252D8C-DE4D-4F73-827F-95B427C0AA8F}" destId="{4896A309-4814-4763-9DD1-22BC226D4657}" srcOrd="0" destOrd="1" presId="urn:microsoft.com/office/officeart/2005/8/layout/hList1"/>
    <dgm:cxn modelId="{886682B9-EEAD-44DB-9137-D791D1F81FA9}" type="presOf" srcId="{60900C90-C15B-4AA8-A778-CC374C43AAEB}" destId="{87573769-9FE9-4BA0-BBD6-33AECA5FDF42}" srcOrd="0" destOrd="7" presId="urn:microsoft.com/office/officeart/2005/8/layout/hList1"/>
    <dgm:cxn modelId="{0CA073BA-CAD7-4E9E-B434-63696E09D6E0}" srcId="{F7DC597A-7F88-470B-A3F3-89CF53F612BE}" destId="{A83B5F20-2268-47FD-ABBE-32B4BC1BFA9C}" srcOrd="2" destOrd="0" parTransId="{50C2FDC3-839A-48FA-85EB-C5E44AA268CD}" sibTransId="{1CF5E73E-19D9-4E2E-9A6F-72D81E2EC647}"/>
    <dgm:cxn modelId="{187E3DC1-550B-4B3C-82E8-ED3956FCF6C1}" type="presOf" srcId="{90048B4F-CDA6-477C-AD20-736996614869}" destId="{87573769-9FE9-4BA0-BBD6-33AECA5FDF42}" srcOrd="0" destOrd="3" presId="urn:microsoft.com/office/officeart/2005/8/layout/hList1"/>
    <dgm:cxn modelId="{D06D94C3-02D6-4A43-A2BF-E92411AF78C1}" type="presOf" srcId="{F7DC597A-7F88-470B-A3F3-89CF53F612BE}" destId="{8BAF2DED-2FD8-4436-9D46-079C0FD7F2F6}" srcOrd="0" destOrd="0" presId="urn:microsoft.com/office/officeart/2005/8/layout/hList1"/>
    <dgm:cxn modelId="{DC170FC4-DB52-407F-9D5A-DE57A69FFFD7}" srcId="{F7DC597A-7F88-470B-A3F3-89CF53F612BE}" destId="{90048B4F-CDA6-477C-AD20-736996614869}" srcOrd="3" destOrd="0" parTransId="{C807EB76-C648-4220-A78D-30CC30DF63E0}" sibTransId="{2CCF29F2-3D93-4B8B-8301-5617178EBCCE}"/>
    <dgm:cxn modelId="{E2616DC7-3220-4538-A5C8-F0D8534BBCF7}" type="presOf" srcId="{FD96D3DC-0273-42DF-B3CA-11FA210F1590}" destId="{87573769-9FE9-4BA0-BBD6-33AECA5FDF42}" srcOrd="0" destOrd="1" presId="urn:microsoft.com/office/officeart/2005/8/layout/hList1"/>
    <dgm:cxn modelId="{851C3AD4-4BCE-4E4E-BB09-98462BE3A3CC}" srcId="{F7DC597A-7F88-470B-A3F3-89CF53F612BE}" destId="{11320D88-7A66-4E69-AB64-8402842804E2}" srcOrd="6" destOrd="0" parTransId="{291278E3-8A5B-460C-8B23-53630022CD60}" sibTransId="{19455085-2769-4E24-B8B1-9B31140763F8}"/>
    <dgm:cxn modelId="{B6B950D8-F30B-48BE-AC95-C6D48D9E77A0}" srcId="{25EE8581-8B98-4252-8BD3-D49A1F88BCFB}" destId="{66A22404-218F-4C0A-BA09-1B75832970B2}" srcOrd="2" destOrd="0" parTransId="{0521637D-7077-465D-B83D-E5B05C7F58FC}" sibTransId="{8A7C51C1-B656-4B73-8033-563E915851BA}"/>
    <dgm:cxn modelId="{E0CAD4DF-9B31-4AC9-BE90-D2B94BCE5A61}" srcId="{25EE8581-8B98-4252-8BD3-D49A1F88BCFB}" destId="{8206FCBD-63F9-4936-940D-7556CAF44111}" srcOrd="3" destOrd="0" parTransId="{C919C55F-F441-40C1-9283-DC431820FCA8}" sibTransId="{12531C46-EE5E-4EDA-A8E2-129AD16A1BF6}"/>
    <dgm:cxn modelId="{25D96BEF-50D6-4CC0-AC78-5D601F947CCF}" srcId="{25EE8581-8B98-4252-8BD3-D49A1F88BCFB}" destId="{50468F0E-1238-4B5D-83F2-88C9DBDEE455}" srcOrd="4" destOrd="0" parTransId="{7198F52A-0199-4841-B601-2040830EF285}" sibTransId="{CEBF8F70-F58C-4512-8241-45767B578963}"/>
    <dgm:cxn modelId="{999618F1-8E10-4BF0-8F23-2CF7F30C243B}" type="presOf" srcId="{8206FCBD-63F9-4936-940D-7556CAF44111}" destId="{4896A309-4814-4763-9DD1-22BC226D4657}" srcOrd="0" destOrd="3" presId="urn:microsoft.com/office/officeart/2005/8/layout/hList1"/>
    <dgm:cxn modelId="{6130ECF7-12D4-4F69-B735-7B5EBBDA67FE}" type="presOf" srcId="{7D7B1ACD-3F28-4B97-83DB-3F0AC3BCF2A2}" destId="{87573769-9FE9-4BA0-BBD6-33AECA5FDF42}" srcOrd="0" destOrd="4" presId="urn:microsoft.com/office/officeart/2005/8/layout/hList1"/>
    <dgm:cxn modelId="{3C6DBE95-895B-481B-8F14-65C5875139CD}" type="presParOf" srcId="{DC18A3DB-40ED-40A3-A840-5E88CA9105B0}" destId="{AF43766C-32A6-45CA-ABDA-6571B4B3ED7B}" srcOrd="0" destOrd="0" presId="urn:microsoft.com/office/officeart/2005/8/layout/hList1"/>
    <dgm:cxn modelId="{36C14B4D-3CDE-44DD-9967-C0AE5A9D1F03}" type="presParOf" srcId="{AF43766C-32A6-45CA-ABDA-6571B4B3ED7B}" destId="{8BAF2DED-2FD8-4436-9D46-079C0FD7F2F6}" srcOrd="0" destOrd="0" presId="urn:microsoft.com/office/officeart/2005/8/layout/hList1"/>
    <dgm:cxn modelId="{6B033065-336F-4A49-AB04-D9174011834A}" type="presParOf" srcId="{AF43766C-32A6-45CA-ABDA-6571B4B3ED7B}" destId="{87573769-9FE9-4BA0-BBD6-33AECA5FDF42}" srcOrd="1" destOrd="0" presId="urn:microsoft.com/office/officeart/2005/8/layout/hList1"/>
    <dgm:cxn modelId="{87ADB361-316F-46DE-AB90-0637CB809836}" type="presParOf" srcId="{DC18A3DB-40ED-40A3-A840-5E88CA9105B0}" destId="{CDF836C1-77DD-416B-8B2C-676EFDC6A6C6}" srcOrd="1" destOrd="0" presId="urn:microsoft.com/office/officeart/2005/8/layout/hList1"/>
    <dgm:cxn modelId="{25072129-0850-42A9-A199-64B4227A5A0D}" type="presParOf" srcId="{DC18A3DB-40ED-40A3-A840-5E88CA9105B0}" destId="{866DFC6C-ADB6-42AD-9A67-AC8E33A90992}" srcOrd="2" destOrd="0" presId="urn:microsoft.com/office/officeart/2005/8/layout/hList1"/>
    <dgm:cxn modelId="{FF33FFA9-B977-4417-AE66-6AF3B54748A8}" type="presParOf" srcId="{866DFC6C-ADB6-42AD-9A67-AC8E33A90992}" destId="{105251D7-2BDB-43E3-84AD-29D1A8B3139D}" srcOrd="0" destOrd="0" presId="urn:microsoft.com/office/officeart/2005/8/layout/hList1"/>
    <dgm:cxn modelId="{77E2EC60-A9B3-4D7A-A923-284871EACE92}" type="presParOf" srcId="{866DFC6C-ADB6-42AD-9A67-AC8E33A90992}" destId="{4896A309-4814-4763-9DD1-22BC226D465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3123E3-5C98-4A48-9A6C-DF64F13B392F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167885-007F-4E1D-BB4B-375E57DDC05F}">
      <dgm:prSet phldrT="[Текст]" custT="1"/>
      <dgm:spPr/>
      <dgm:t>
        <a:bodyPr/>
        <a:lstStyle/>
        <a:p>
          <a:r>
            <a:rPr lang="ru-RU" sz="1200" b="1" dirty="0"/>
            <a:t>Задача: </a:t>
          </a:r>
        </a:p>
        <a:p>
          <a:r>
            <a:rPr lang="ru-RU" sz="1200" b="1" i="1" dirty="0"/>
            <a:t>- проведение эпидемиологического мониторинга за чумой в природных очагах, </a:t>
          </a:r>
        </a:p>
        <a:p>
          <a:r>
            <a:rPr lang="ru-RU" sz="1200" b="1" i="1" dirty="0"/>
            <a:t>- профилактика особо опасных и природно-очаговых инфекционных заболеваний</a:t>
          </a:r>
        </a:p>
        <a:p>
          <a:r>
            <a:rPr lang="ru-RU" sz="1200" b="1" i="1" dirty="0"/>
            <a:t>- совершенствование мероприятий в области обеспечения санитарно-эпидемиологического благополучия населения курируемой территории</a:t>
          </a:r>
          <a:endParaRPr lang="ru-RU" sz="1200" b="1" dirty="0"/>
        </a:p>
      </dgm:t>
    </dgm:pt>
    <dgm:pt modelId="{911D9CA1-4424-4724-9715-32BCBAC78E25}" type="parTrans" cxnId="{46A90D1E-EB6D-4351-BB6E-99C9382818D0}">
      <dgm:prSet/>
      <dgm:spPr/>
      <dgm:t>
        <a:bodyPr/>
        <a:lstStyle/>
        <a:p>
          <a:endParaRPr lang="ru-RU"/>
        </a:p>
      </dgm:t>
    </dgm:pt>
    <dgm:pt modelId="{44D9248C-9F0A-4971-A107-5B6631E62EA5}" type="sibTrans" cxnId="{46A90D1E-EB6D-4351-BB6E-99C9382818D0}">
      <dgm:prSet/>
      <dgm:spPr/>
      <dgm:t>
        <a:bodyPr/>
        <a:lstStyle/>
        <a:p>
          <a:endParaRPr lang="ru-RU"/>
        </a:p>
      </dgm:t>
    </dgm:pt>
    <dgm:pt modelId="{41C66D41-E94A-4F07-B0B4-3677C74621C8}">
      <dgm:prSet phldrT="[Текст]" custT="1"/>
      <dgm:spPr/>
      <dgm:t>
        <a:bodyPr/>
        <a:lstStyle/>
        <a:p>
          <a:r>
            <a:rPr lang="ru-RU" sz="1400" b="1" i="1" dirty="0"/>
            <a:t>Уделить особое внимание реконструкции бактериологической лаборатории</a:t>
          </a:r>
          <a:endParaRPr lang="ru-RU" sz="1400" b="1" dirty="0"/>
        </a:p>
      </dgm:t>
    </dgm:pt>
    <dgm:pt modelId="{230C9732-A526-4E26-8F6B-B03E2D56BB22}" type="parTrans" cxnId="{F7189B53-789B-4B5C-B4A7-0EEEA1BFC065}">
      <dgm:prSet/>
      <dgm:spPr/>
      <dgm:t>
        <a:bodyPr/>
        <a:lstStyle/>
        <a:p>
          <a:endParaRPr lang="ru-RU"/>
        </a:p>
      </dgm:t>
    </dgm:pt>
    <dgm:pt modelId="{59023A7B-539E-4A30-AB8A-9F9F8A5D65B2}" type="sibTrans" cxnId="{F7189B53-789B-4B5C-B4A7-0EEEA1BFC065}">
      <dgm:prSet/>
      <dgm:spPr/>
      <dgm:t>
        <a:bodyPr/>
        <a:lstStyle/>
        <a:p>
          <a:endParaRPr lang="ru-RU"/>
        </a:p>
      </dgm:t>
    </dgm:pt>
    <dgm:pt modelId="{3F8EDDB0-1635-480A-B426-FAF4E78F65C6}">
      <dgm:prSet phldrT="[Текст]" custT="1"/>
      <dgm:spPr/>
      <dgm:t>
        <a:bodyPr/>
        <a:lstStyle/>
        <a:p>
          <a:r>
            <a:rPr lang="ru-RU" sz="1400" b="1" i="1" dirty="0"/>
            <a:t>Работу по </a:t>
          </a:r>
          <a:r>
            <a:rPr lang="ru-RU" sz="1400" b="1" i="1" dirty="0" err="1"/>
            <a:t>Терско</a:t>
          </a:r>
          <a:r>
            <a:rPr lang="ru-RU" sz="1400" b="1" i="1" dirty="0"/>
            <a:t>-Сунженскому низкогорному (02) очагу проводить, ориентируясь на численность основного переносчика</a:t>
          </a:r>
          <a:endParaRPr lang="ru-RU" sz="1400" b="1" dirty="0"/>
        </a:p>
      </dgm:t>
    </dgm:pt>
    <dgm:pt modelId="{D79144DB-91CF-453E-8FC1-01BEA90996D1}" type="parTrans" cxnId="{795F3380-33DC-47A3-BD46-294B460AC833}">
      <dgm:prSet/>
      <dgm:spPr/>
      <dgm:t>
        <a:bodyPr/>
        <a:lstStyle/>
        <a:p>
          <a:endParaRPr lang="ru-RU"/>
        </a:p>
      </dgm:t>
    </dgm:pt>
    <dgm:pt modelId="{0EAE79A4-509A-4CCA-BE69-EED61F6FC4BE}" type="sibTrans" cxnId="{795F3380-33DC-47A3-BD46-294B460AC833}">
      <dgm:prSet/>
      <dgm:spPr/>
      <dgm:t>
        <a:bodyPr/>
        <a:lstStyle/>
        <a:p>
          <a:endParaRPr lang="ru-RU"/>
        </a:p>
      </dgm:t>
    </dgm:pt>
    <dgm:pt modelId="{B37F74FF-EF62-412A-9604-4B83C0E5FEA9}">
      <dgm:prSet phldrT="[Текст]" custT="1"/>
      <dgm:spPr/>
      <dgm:t>
        <a:bodyPr/>
        <a:lstStyle/>
        <a:p>
          <a:r>
            <a:rPr lang="ru-RU" sz="1400" b="1" i="1" dirty="0"/>
            <a:t>Улучшить качество лабораторных исследований для чего провести обучение врача-бактериолога на работу по ПЦР диагностике</a:t>
          </a:r>
          <a:endParaRPr lang="ru-RU" sz="1400" b="1" dirty="0"/>
        </a:p>
      </dgm:t>
    </dgm:pt>
    <dgm:pt modelId="{627E9457-F93D-47DF-BB18-877596E3F99B}" type="parTrans" cxnId="{8D549505-C226-4655-9CAD-2B91E991A4D3}">
      <dgm:prSet/>
      <dgm:spPr/>
      <dgm:t>
        <a:bodyPr/>
        <a:lstStyle/>
        <a:p>
          <a:endParaRPr lang="ru-RU"/>
        </a:p>
      </dgm:t>
    </dgm:pt>
    <dgm:pt modelId="{36B1603E-FAAE-4CF0-9E6A-BF13EBFD2A60}" type="sibTrans" cxnId="{8D549505-C226-4655-9CAD-2B91E991A4D3}">
      <dgm:prSet/>
      <dgm:spPr/>
      <dgm:t>
        <a:bodyPr/>
        <a:lstStyle/>
        <a:p>
          <a:endParaRPr lang="ru-RU"/>
        </a:p>
      </dgm:t>
    </dgm:pt>
    <dgm:pt modelId="{72EF8AD3-7B93-4B1B-B57D-F6CE9AE8C923}">
      <dgm:prSet phldrT="[Текст]" custT="1"/>
      <dgm:spPr/>
      <dgm:t>
        <a:bodyPr/>
        <a:lstStyle/>
        <a:p>
          <a:r>
            <a:rPr lang="ru-RU" sz="1400" b="1" i="1" dirty="0"/>
            <a:t>Активизировать работу по сбору клещей</a:t>
          </a:r>
          <a:endParaRPr lang="ru-RU" sz="1400" b="1" dirty="0"/>
        </a:p>
      </dgm:t>
    </dgm:pt>
    <dgm:pt modelId="{217C8CBF-8DB3-4942-8BD3-7F53C76569C3}" type="parTrans" cxnId="{D329F300-8AA4-4180-9CD5-1F9F0CEE4050}">
      <dgm:prSet/>
      <dgm:spPr/>
      <dgm:t>
        <a:bodyPr/>
        <a:lstStyle/>
        <a:p>
          <a:endParaRPr lang="ru-RU"/>
        </a:p>
      </dgm:t>
    </dgm:pt>
    <dgm:pt modelId="{2E1E6748-48B4-421F-8E33-0C7F5984CDFC}" type="sibTrans" cxnId="{D329F300-8AA4-4180-9CD5-1F9F0CEE4050}">
      <dgm:prSet/>
      <dgm:spPr/>
      <dgm:t>
        <a:bodyPr/>
        <a:lstStyle/>
        <a:p>
          <a:endParaRPr lang="ru-RU"/>
        </a:p>
      </dgm:t>
    </dgm:pt>
    <dgm:pt modelId="{F4D44D2C-9D96-4E5A-8881-16BAE807B890}">
      <dgm:prSet custT="1"/>
      <dgm:spPr/>
      <dgm:t>
        <a:bodyPr/>
        <a:lstStyle/>
        <a:p>
          <a:r>
            <a:rPr lang="ru-RU" sz="1400" b="1" i="1" dirty="0"/>
            <a:t>Расширить обследование природных очагов в весенний и осенний периоды в оптимальные фенологические сроки</a:t>
          </a:r>
          <a:endParaRPr lang="ru-RU" sz="1400" b="1" dirty="0"/>
        </a:p>
      </dgm:t>
    </dgm:pt>
    <dgm:pt modelId="{A201B6AA-3622-4F7B-854D-05F22349B276}" type="parTrans" cxnId="{64750269-4EAD-4208-92C3-820F9590545E}">
      <dgm:prSet/>
      <dgm:spPr/>
      <dgm:t>
        <a:bodyPr/>
        <a:lstStyle/>
        <a:p>
          <a:endParaRPr lang="ru-RU"/>
        </a:p>
      </dgm:t>
    </dgm:pt>
    <dgm:pt modelId="{32DDA999-DD0C-43C9-8720-426BC882B0ED}" type="sibTrans" cxnId="{64750269-4EAD-4208-92C3-820F9590545E}">
      <dgm:prSet/>
      <dgm:spPr/>
      <dgm:t>
        <a:bodyPr/>
        <a:lstStyle/>
        <a:p>
          <a:endParaRPr lang="ru-RU"/>
        </a:p>
      </dgm:t>
    </dgm:pt>
    <dgm:pt modelId="{D029EA98-6E2E-423C-990A-4A24E82C23A1}" type="pres">
      <dgm:prSet presAssocID="{DD3123E3-5C98-4A48-9A6C-DF64F13B392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7A8D0BA-27F8-4ADD-B904-107673F39B71}" type="pres">
      <dgm:prSet presAssocID="{44167885-007F-4E1D-BB4B-375E57DDC05F}" presName="centerShape" presStyleLbl="node0" presStyleIdx="0" presStyleCnt="1" custScaleX="167288" custScaleY="158102" custLinFactNeighborX="-1007" custLinFactNeighborY="9732"/>
      <dgm:spPr/>
    </dgm:pt>
    <dgm:pt modelId="{09E70088-8560-416C-B9A4-0399EFC5673C}" type="pres">
      <dgm:prSet presAssocID="{230C9732-A526-4E26-8F6B-B03E2D56BB22}" presName="Name9" presStyleLbl="parChTrans1D2" presStyleIdx="0" presStyleCnt="5"/>
      <dgm:spPr/>
    </dgm:pt>
    <dgm:pt modelId="{E511EE71-4A21-41C9-86EC-8B9301F8B135}" type="pres">
      <dgm:prSet presAssocID="{230C9732-A526-4E26-8F6B-B03E2D56BB22}" presName="connTx" presStyleLbl="parChTrans1D2" presStyleIdx="0" presStyleCnt="5"/>
      <dgm:spPr/>
    </dgm:pt>
    <dgm:pt modelId="{AC8953FE-8A58-4565-928C-FF15D37CAA2C}" type="pres">
      <dgm:prSet presAssocID="{41C66D41-E94A-4F07-B0B4-3677C74621C8}" presName="node" presStyleLbl="node1" presStyleIdx="0" presStyleCnt="5">
        <dgm:presLayoutVars>
          <dgm:bulletEnabled val="1"/>
        </dgm:presLayoutVars>
      </dgm:prSet>
      <dgm:spPr/>
    </dgm:pt>
    <dgm:pt modelId="{CD5C8072-ECBC-455D-B580-C998D3C2C80D}" type="pres">
      <dgm:prSet presAssocID="{A201B6AA-3622-4F7B-854D-05F22349B276}" presName="Name9" presStyleLbl="parChTrans1D2" presStyleIdx="1" presStyleCnt="5"/>
      <dgm:spPr/>
    </dgm:pt>
    <dgm:pt modelId="{6750D3BE-D623-440A-A1BF-741703F849CB}" type="pres">
      <dgm:prSet presAssocID="{A201B6AA-3622-4F7B-854D-05F22349B276}" presName="connTx" presStyleLbl="parChTrans1D2" presStyleIdx="1" presStyleCnt="5"/>
      <dgm:spPr/>
    </dgm:pt>
    <dgm:pt modelId="{620FB84A-059B-4642-8E4A-485980065C66}" type="pres">
      <dgm:prSet presAssocID="{F4D44D2C-9D96-4E5A-8881-16BAE807B890}" presName="node" presStyleLbl="node1" presStyleIdx="1" presStyleCnt="5" custScaleX="128770" custScaleY="114234" custRadScaleRad="188970" custRadScaleInc="-16681">
        <dgm:presLayoutVars>
          <dgm:bulletEnabled val="1"/>
        </dgm:presLayoutVars>
      </dgm:prSet>
      <dgm:spPr/>
    </dgm:pt>
    <dgm:pt modelId="{89D064B9-C8CB-4142-82BC-1FA03D576022}" type="pres">
      <dgm:prSet presAssocID="{D79144DB-91CF-453E-8FC1-01BEA90996D1}" presName="Name9" presStyleLbl="parChTrans1D2" presStyleIdx="2" presStyleCnt="5"/>
      <dgm:spPr/>
    </dgm:pt>
    <dgm:pt modelId="{AAA3D60A-8813-4D1D-A72F-F72FC51A5A2F}" type="pres">
      <dgm:prSet presAssocID="{D79144DB-91CF-453E-8FC1-01BEA90996D1}" presName="connTx" presStyleLbl="parChTrans1D2" presStyleIdx="2" presStyleCnt="5"/>
      <dgm:spPr/>
    </dgm:pt>
    <dgm:pt modelId="{C948E21F-E691-4B0C-9990-F41F6F684443}" type="pres">
      <dgm:prSet presAssocID="{3F8EDDB0-1635-480A-B426-FAF4E78F65C6}" presName="node" presStyleLbl="node1" presStyleIdx="2" presStyleCnt="5" custScaleX="112857" custScaleY="109013" custRadScaleRad="177937" custRadScaleInc="-89164">
        <dgm:presLayoutVars>
          <dgm:bulletEnabled val="1"/>
        </dgm:presLayoutVars>
      </dgm:prSet>
      <dgm:spPr/>
    </dgm:pt>
    <dgm:pt modelId="{4F5285BB-4CBF-444C-8BBD-E3E7A4B65788}" type="pres">
      <dgm:prSet presAssocID="{627E9457-F93D-47DF-BB18-877596E3F99B}" presName="Name9" presStyleLbl="parChTrans1D2" presStyleIdx="3" presStyleCnt="5"/>
      <dgm:spPr/>
    </dgm:pt>
    <dgm:pt modelId="{362C9961-5BF8-4B6D-BD5F-60E3D70D2602}" type="pres">
      <dgm:prSet presAssocID="{627E9457-F93D-47DF-BB18-877596E3F99B}" presName="connTx" presStyleLbl="parChTrans1D2" presStyleIdx="3" presStyleCnt="5"/>
      <dgm:spPr/>
    </dgm:pt>
    <dgm:pt modelId="{F75E45B0-74C1-4E03-A98A-A47ED4E01934}" type="pres">
      <dgm:prSet presAssocID="{B37F74FF-EF62-412A-9604-4B83C0E5FEA9}" presName="node" presStyleLbl="node1" presStyleIdx="3" presStyleCnt="5" custScaleX="104105" custScaleY="105364" custRadScaleRad="180909" custRadScaleInc="86491">
        <dgm:presLayoutVars>
          <dgm:bulletEnabled val="1"/>
        </dgm:presLayoutVars>
      </dgm:prSet>
      <dgm:spPr/>
    </dgm:pt>
    <dgm:pt modelId="{AE57BD12-223E-4044-A468-0FEDF1743296}" type="pres">
      <dgm:prSet presAssocID="{217C8CBF-8DB3-4942-8BD3-7F53C76569C3}" presName="Name9" presStyleLbl="parChTrans1D2" presStyleIdx="4" presStyleCnt="5"/>
      <dgm:spPr/>
    </dgm:pt>
    <dgm:pt modelId="{1744F6F7-647D-4E4C-9B7E-14D831957FFE}" type="pres">
      <dgm:prSet presAssocID="{217C8CBF-8DB3-4942-8BD3-7F53C76569C3}" presName="connTx" presStyleLbl="parChTrans1D2" presStyleIdx="4" presStyleCnt="5"/>
      <dgm:spPr/>
    </dgm:pt>
    <dgm:pt modelId="{85F252A4-126D-47F1-8FA7-AC6AF9566901}" type="pres">
      <dgm:prSet presAssocID="{72EF8AD3-7B93-4B1B-B57D-F6CE9AE8C923}" presName="node" presStyleLbl="node1" presStyleIdx="4" presStyleCnt="5" custScaleX="113881" custScaleY="100937" custRadScaleRad="182186" custRadScaleInc="22740">
        <dgm:presLayoutVars>
          <dgm:bulletEnabled val="1"/>
        </dgm:presLayoutVars>
      </dgm:prSet>
      <dgm:spPr/>
    </dgm:pt>
  </dgm:ptLst>
  <dgm:cxnLst>
    <dgm:cxn modelId="{D329F300-8AA4-4180-9CD5-1F9F0CEE4050}" srcId="{44167885-007F-4E1D-BB4B-375E57DDC05F}" destId="{72EF8AD3-7B93-4B1B-B57D-F6CE9AE8C923}" srcOrd="4" destOrd="0" parTransId="{217C8CBF-8DB3-4942-8BD3-7F53C76569C3}" sibTransId="{2E1E6748-48B4-421F-8E33-0C7F5984CDFC}"/>
    <dgm:cxn modelId="{8D549505-C226-4655-9CAD-2B91E991A4D3}" srcId="{44167885-007F-4E1D-BB4B-375E57DDC05F}" destId="{B37F74FF-EF62-412A-9604-4B83C0E5FEA9}" srcOrd="3" destOrd="0" parTransId="{627E9457-F93D-47DF-BB18-877596E3F99B}" sibTransId="{36B1603E-FAAE-4CF0-9E6A-BF13EBFD2A60}"/>
    <dgm:cxn modelId="{B6550018-E20B-4A02-AF65-D72AF52320FA}" type="presOf" srcId="{41C66D41-E94A-4F07-B0B4-3677C74621C8}" destId="{AC8953FE-8A58-4565-928C-FF15D37CAA2C}" srcOrd="0" destOrd="0" presId="urn:microsoft.com/office/officeart/2005/8/layout/radial1"/>
    <dgm:cxn modelId="{406F9D1B-075C-47E7-8219-73DBE19D86C7}" type="presOf" srcId="{D79144DB-91CF-453E-8FC1-01BEA90996D1}" destId="{89D064B9-C8CB-4142-82BC-1FA03D576022}" srcOrd="0" destOrd="0" presId="urn:microsoft.com/office/officeart/2005/8/layout/radial1"/>
    <dgm:cxn modelId="{46A90D1E-EB6D-4351-BB6E-99C9382818D0}" srcId="{DD3123E3-5C98-4A48-9A6C-DF64F13B392F}" destId="{44167885-007F-4E1D-BB4B-375E57DDC05F}" srcOrd="0" destOrd="0" parTransId="{911D9CA1-4424-4724-9715-32BCBAC78E25}" sibTransId="{44D9248C-9F0A-4971-A107-5B6631E62EA5}"/>
    <dgm:cxn modelId="{0D030827-963A-4BFC-A334-DE32939DFF12}" type="presOf" srcId="{627E9457-F93D-47DF-BB18-877596E3F99B}" destId="{4F5285BB-4CBF-444C-8BBD-E3E7A4B65788}" srcOrd="0" destOrd="0" presId="urn:microsoft.com/office/officeart/2005/8/layout/radial1"/>
    <dgm:cxn modelId="{8ACEEE2F-338A-47CC-B547-DCF03F87F589}" type="presOf" srcId="{72EF8AD3-7B93-4B1B-B57D-F6CE9AE8C923}" destId="{85F252A4-126D-47F1-8FA7-AC6AF9566901}" srcOrd="0" destOrd="0" presId="urn:microsoft.com/office/officeart/2005/8/layout/radial1"/>
    <dgm:cxn modelId="{CC2C3E39-40E7-4665-8BA9-E4A9EE65CBBC}" type="presOf" srcId="{217C8CBF-8DB3-4942-8BD3-7F53C76569C3}" destId="{1744F6F7-647D-4E4C-9B7E-14D831957FFE}" srcOrd="1" destOrd="0" presId="urn:microsoft.com/office/officeart/2005/8/layout/radial1"/>
    <dgm:cxn modelId="{CDC3AC3B-EE3E-4670-BDB2-BF47D18E5950}" type="presOf" srcId="{230C9732-A526-4E26-8F6B-B03E2D56BB22}" destId="{09E70088-8560-416C-B9A4-0399EFC5673C}" srcOrd="0" destOrd="0" presId="urn:microsoft.com/office/officeart/2005/8/layout/radial1"/>
    <dgm:cxn modelId="{2922283F-505E-4780-A31A-40AF7E1C135F}" type="presOf" srcId="{D79144DB-91CF-453E-8FC1-01BEA90996D1}" destId="{AAA3D60A-8813-4D1D-A72F-F72FC51A5A2F}" srcOrd="1" destOrd="0" presId="urn:microsoft.com/office/officeart/2005/8/layout/radial1"/>
    <dgm:cxn modelId="{5E5D0A5B-CF0D-4734-8542-DD3E2883FF64}" type="presOf" srcId="{F4D44D2C-9D96-4E5A-8881-16BAE807B890}" destId="{620FB84A-059B-4642-8E4A-485980065C66}" srcOrd="0" destOrd="0" presId="urn:microsoft.com/office/officeart/2005/8/layout/radial1"/>
    <dgm:cxn modelId="{64750269-4EAD-4208-92C3-820F9590545E}" srcId="{44167885-007F-4E1D-BB4B-375E57DDC05F}" destId="{F4D44D2C-9D96-4E5A-8881-16BAE807B890}" srcOrd="1" destOrd="0" parTransId="{A201B6AA-3622-4F7B-854D-05F22349B276}" sibTransId="{32DDA999-DD0C-43C9-8720-426BC882B0ED}"/>
    <dgm:cxn modelId="{79059073-1A10-44D3-966E-0677D8915FA3}" type="presOf" srcId="{DD3123E3-5C98-4A48-9A6C-DF64F13B392F}" destId="{D029EA98-6E2E-423C-990A-4A24E82C23A1}" srcOrd="0" destOrd="0" presId="urn:microsoft.com/office/officeart/2005/8/layout/radial1"/>
    <dgm:cxn modelId="{F7189B53-789B-4B5C-B4A7-0EEEA1BFC065}" srcId="{44167885-007F-4E1D-BB4B-375E57DDC05F}" destId="{41C66D41-E94A-4F07-B0B4-3677C74621C8}" srcOrd="0" destOrd="0" parTransId="{230C9732-A526-4E26-8F6B-B03E2D56BB22}" sibTransId="{59023A7B-539E-4A30-AB8A-9F9F8A5D65B2}"/>
    <dgm:cxn modelId="{48DC7E55-565D-4D06-A041-2A29FC672B46}" type="presOf" srcId="{230C9732-A526-4E26-8F6B-B03E2D56BB22}" destId="{E511EE71-4A21-41C9-86EC-8B9301F8B135}" srcOrd="1" destOrd="0" presId="urn:microsoft.com/office/officeart/2005/8/layout/radial1"/>
    <dgm:cxn modelId="{24FAAC7B-3AE1-4A45-A09A-43AAA19C4511}" type="presOf" srcId="{627E9457-F93D-47DF-BB18-877596E3F99B}" destId="{362C9961-5BF8-4B6D-BD5F-60E3D70D2602}" srcOrd="1" destOrd="0" presId="urn:microsoft.com/office/officeart/2005/8/layout/radial1"/>
    <dgm:cxn modelId="{795F3380-33DC-47A3-BD46-294B460AC833}" srcId="{44167885-007F-4E1D-BB4B-375E57DDC05F}" destId="{3F8EDDB0-1635-480A-B426-FAF4E78F65C6}" srcOrd="2" destOrd="0" parTransId="{D79144DB-91CF-453E-8FC1-01BEA90996D1}" sibTransId="{0EAE79A4-509A-4CCA-BE69-EED61F6FC4BE}"/>
    <dgm:cxn modelId="{2E195785-874C-4FAF-923B-D3E66BF11DB6}" type="presOf" srcId="{3F8EDDB0-1635-480A-B426-FAF4E78F65C6}" destId="{C948E21F-E691-4B0C-9990-F41F6F684443}" srcOrd="0" destOrd="0" presId="urn:microsoft.com/office/officeart/2005/8/layout/radial1"/>
    <dgm:cxn modelId="{CCDA1C87-012B-4C85-B651-FFB9995D213D}" type="presOf" srcId="{217C8CBF-8DB3-4942-8BD3-7F53C76569C3}" destId="{AE57BD12-223E-4044-A468-0FEDF1743296}" srcOrd="0" destOrd="0" presId="urn:microsoft.com/office/officeart/2005/8/layout/radial1"/>
    <dgm:cxn modelId="{02329890-4C09-4433-AEC4-8EFC8245E3CC}" type="presOf" srcId="{A201B6AA-3622-4F7B-854D-05F22349B276}" destId="{CD5C8072-ECBC-455D-B580-C998D3C2C80D}" srcOrd="0" destOrd="0" presId="urn:microsoft.com/office/officeart/2005/8/layout/radial1"/>
    <dgm:cxn modelId="{217507A3-8818-4C33-A905-7B1D3DD1F552}" type="presOf" srcId="{B37F74FF-EF62-412A-9604-4B83C0E5FEA9}" destId="{F75E45B0-74C1-4E03-A98A-A47ED4E01934}" srcOrd="0" destOrd="0" presId="urn:microsoft.com/office/officeart/2005/8/layout/radial1"/>
    <dgm:cxn modelId="{1126C1A4-5D20-45F6-A85C-9F92ABD11B12}" type="presOf" srcId="{44167885-007F-4E1D-BB4B-375E57DDC05F}" destId="{D7A8D0BA-27F8-4ADD-B904-107673F39B71}" srcOrd="0" destOrd="0" presId="urn:microsoft.com/office/officeart/2005/8/layout/radial1"/>
    <dgm:cxn modelId="{1E3DC1FD-D461-43BA-81A2-51B533650FDB}" type="presOf" srcId="{A201B6AA-3622-4F7B-854D-05F22349B276}" destId="{6750D3BE-D623-440A-A1BF-741703F849CB}" srcOrd="1" destOrd="0" presId="urn:microsoft.com/office/officeart/2005/8/layout/radial1"/>
    <dgm:cxn modelId="{0F8B85FD-5CE8-4823-9599-46F7F61D3FDC}" type="presParOf" srcId="{D029EA98-6E2E-423C-990A-4A24E82C23A1}" destId="{D7A8D0BA-27F8-4ADD-B904-107673F39B71}" srcOrd="0" destOrd="0" presId="urn:microsoft.com/office/officeart/2005/8/layout/radial1"/>
    <dgm:cxn modelId="{542C75D1-E1FA-460B-9B71-0F24918063A5}" type="presParOf" srcId="{D029EA98-6E2E-423C-990A-4A24E82C23A1}" destId="{09E70088-8560-416C-B9A4-0399EFC5673C}" srcOrd="1" destOrd="0" presId="urn:microsoft.com/office/officeart/2005/8/layout/radial1"/>
    <dgm:cxn modelId="{06701D64-E4DC-4CD5-9E78-449D3FD79340}" type="presParOf" srcId="{09E70088-8560-416C-B9A4-0399EFC5673C}" destId="{E511EE71-4A21-41C9-86EC-8B9301F8B135}" srcOrd="0" destOrd="0" presId="urn:microsoft.com/office/officeart/2005/8/layout/radial1"/>
    <dgm:cxn modelId="{708E8A58-A7BC-4FD8-A33A-E3CEEB87C7FE}" type="presParOf" srcId="{D029EA98-6E2E-423C-990A-4A24E82C23A1}" destId="{AC8953FE-8A58-4565-928C-FF15D37CAA2C}" srcOrd="2" destOrd="0" presId="urn:microsoft.com/office/officeart/2005/8/layout/radial1"/>
    <dgm:cxn modelId="{7FAF7281-BB0B-4913-8C23-2373C5DE3626}" type="presParOf" srcId="{D029EA98-6E2E-423C-990A-4A24E82C23A1}" destId="{CD5C8072-ECBC-455D-B580-C998D3C2C80D}" srcOrd="3" destOrd="0" presId="urn:microsoft.com/office/officeart/2005/8/layout/radial1"/>
    <dgm:cxn modelId="{BDC01E65-0F59-4008-97D7-2ACB3448931C}" type="presParOf" srcId="{CD5C8072-ECBC-455D-B580-C998D3C2C80D}" destId="{6750D3BE-D623-440A-A1BF-741703F849CB}" srcOrd="0" destOrd="0" presId="urn:microsoft.com/office/officeart/2005/8/layout/radial1"/>
    <dgm:cxn modelId="{84AF0203-E3FC-4FDA-9198-53EFD80BF90C}" type="presParOf" srcId="{D029EA98-6E2E-423C-990A-4A24E82C23A1}" destId="{620FB84A-059B-4642-8E4A-485980065C66}" srcOrd="4" destOrd="0" presId="urn:microsoft.com/office/officeart/2005/8/layout/radial1"/>
    <dgm:cxn modelId="{C56163AC-73AB-41BA-9678-E4B7E7555264}" type="presParOf" srcId="{D029EA98-6E2E-423C-990A-4A24E82C23A1}" destId="{89D064B9-C8CB-4142-82BC-1FA03D576022}" srcOrd="5" destOrd="0" presId="urn:microsoft.com/office/officeart/2005/8/layout/radial1"/>
    <dgm:cxn modelId="{09A67F15-A243-43AC-9F01-4A95D30F6093}" type="presParOf" srcId="{89D064B9-C8CB-4142-82BC-1FA03D576022}" destId="{AAA3D60A-8813-4D1D-A72F-F72FC51A5A2F}" srcOrd="0" destOrd="0" presId="urn:microsoft.com/office/officeart/2005/8/layout/radial1"/>
    <dgm:cxn modelId="{897CA1E4-5E32-4898-B309-01E8C8AE8095}" type="presParOf" srcId="{D029EA98-6E2E-423C-990A-4A24E82C23A1}" destId="{C948E21F-E691-4B0C-9990-F41F6F684443}" srcOrd="6" destOrd="0" presId="urn:microsoft.com/office/officeart/2005/8/layout/radial1"/>
    <dgm:cxn modelId="{37124B71-40D5-4185-A47A-B2872B03CAF3}" type="presParOf" srcId="{D029EA98-6E2E-423C-990A-4A24E82C23A1}" destId="{4F5285BB-4CBF-444C-8BBD-E3E7A4B65788}" srcOrd="7" destOrd="0" presId="urn:microsoft.com/office/officeart/2005/8/layout/radial1"/>
    <dgm:cxn modelId="{F8A2ABA8-D552-48DF-B12E-68497F53C578}" type="presParOf" srcId="{4F5285BB-4CBF-444C-8BBD-E3E7A4B65788}" destId="{362C9961-5BF8-4B6D-BD5F-60E3D70D2602}" srcOrd="0" destOrd="0" presId="urn:microsoft.com/office/officeart/2005/8/layout/radial1"/>
    <dgm:cxn modelId="{0C6FFDB6-474F-46AE-A9DC-83A6059B84A1}" type="presParOf" srcId="{D029EA98-6E2E-423C-990A-4A24E82C23A1}" destId="{F75E45B0-74C1-4E03-A98A-A47ED4E01934}" srcOrd="8" destOrd="0" presId="urn:microsoft.com/office/officeart/2005/8/layout/radial1"/>
    <dgm:cxn modelId="{57A758C8-81DF-4D5B-8EC7-B685E95BBDD5}" type="presParOf" srcId="{D029EA98-6E2E-423C-990A-4A24E82C23A1}" destId="{AE57BD12-223E-4044-A468-0FEDF1743296}" srcOrd="9" destOrd="0" presId="urn:microsoft.com/office/officeart/2005/8/layout/radial1"/>
    <dgm:cxn modelId="{79708875-8136-42E4-9503-922923B9E163}" type="presParOf" srcId="{AE57BD12-223E-4044-A468-0FEDF1743296}" destId="{1744F6F7-647D-4E4C-9B7E-14D831957FFE}" srcOrd="0" destOrd="0" presId="urn:microsoft.com/office/officeart/2005/8/layout/radial1"/>
    <dgm:cxn modelId="{73338ABB-51AD-4FEB-8402-C480FF2F4BD1}" type="presParOf" srcId="{D029EA98-6E2E-423C-990A-4A24E82C23A1}" destId="{85F252A4-126D-47F1-8FA7-AC6AF9566901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CADC8C-9547-41B8-9BED-460A614DADA3}">
      <dsp:nvSpPr>
        <dsp:cNvPr id="0" name=""/>
        <dsp:cNvSpPr/>
      </dsp:nvSpPr>
      <dsp:spPr>
        <a:xfrm>
          <a:off x="5474082" y="4563124"/>
          <a:ext cx="1633067" cy="388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816"/>
              </a:lnTo>
              <a:lnTo>
                <a:pt x="1633067" y="264816"/>
              </a:lnTo>
              <a:lnTo>
                <a:pt x="1633067" y="38859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478DB4-04BF-4356-A62D-5B4B55A22EE6}">
      <dsp:nvSpPr>
        <dsp:cNvPr id="0" name=""/>
        <dsp:cNvSpPr/>
      </dsp:nvSpPr>
      <dsp:spPr>
        <a:xfrm>
          <a:off x="5428362" y="4563124"/>
          <a:ext cx="91440" cy="3885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859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246675-C664-4EF4-8A90-16742B542128}">
      <dsp:nvSpPr>
        <dsp:cNvPr id="0" name=""/>
        <dsp:cNvSpPr/>
      </dsp:nvSpPr>
      <dsp:spPr>
        <a:xfrm>
          <a:off x="3841014" y="4563124"/>
          <a:ext cx="1633067" cy="388595"/>
        </a:xfrm>
        <a:custGeom>
          <a:avLst/>
          <a:gdLst/>
          <a:ahLst/>
          <a:cxnLst/>
          <a:rect l="0" t="0" r="0" b="0"/>
          <a:pathLst>
            <a:path>
              <a:moveTo>
                <a:pt x="1633067" y="0"/>
              </a:moveTo>
              <a:lnTo>
                <a:pt x="1633067" y="264816"/>
              </a:lnTo>
              <a:lnTo>
                <a:pt x="0" y="264816"/>
              </a:lnTo>
              <a:lnTo>
                <a:pt x="0" y="38859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A4E7E9-F052-4874-A9D0-ABEB91664E22}">
      <dsp:nvSpPr>
        <dsp:cNvPr id="0" name=""/>
        <dsp:cNvSpPr/>
      </dsp:nvSpPr>
      <dsp:spPr>
        <a:xfrm>
          <a:off x="5428362" y="3326075"/>
          <a:ext cx="91440" cy="3885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859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745345-D5FE-41F0-9BFE-1DAB2430F573}">
      <dsp:nvSpPr>
        <dsp:cNvPr id="0" name=""/>
        <dsp:cNvSpPr/>
      </dsp:nvSpPr>
      <dsp:spPr>
        <a:xfrm>
          <a:off x="5428362" y="2089026"/>
          <a:ext cx="91440" cy="3885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859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BDAE60-4B8B-4600-B533-CEA2555C2A81}">
      <dsp:nvSpPr>
        <dsp:cNvPr id="0" name=""/>
        <dsp:cNvSpPr/>
      </dsp:nvSpPr>
      <dsp:spPr>
        <a:xfrm>
          <a:off x="5428362" y="851977"/>
          <a:ext cx="91440" cy="3885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859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6BBBDE-85A7-4E26-9BE4-4BCF08D09630}">
      <dsp:nvSpPr>
        <dsp:cNvPr id="0" name=""/>
        <dsp:cNvSpPr/>
      </dsp:nvSpPr>
      <dsp:spPr>
        <a:xfrm>
          <a:off x="2320689" y="3525"/>
          <a:ext cx="6306784" cy="84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4609F1-7BA8-410C-8C8C-4449C44F890D}">
      <dsp:nvSpPr>
        <dsp:cNvPr id="0" name=""/>
        <dsp:cNvSpPr/>
      </dsp:nvSpPr>
      <dsp:spPr>
        <a:xfrm>
          <a:off x="2469150" y="144562"/>
          <a:ext cx="6306784" cy="8484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Дагестанская противочумная станция</a:t>
          </a:r>
        </a:p>
      </dsp:txBody>
      <dsp:txXfrm>
        <a:off x="2494000" y="169412"/>
        <a:ext cx="6257084" cy="798752"/>
      </dsp:txXfrm>
    </dsp:sp>
    <dsp:sp modelId="{FC5744B7-3EEF-4D88-97B7-0AE08151DAC7}">
      <dsp:nvSpPr>
        <dsp:cNvPr id="0" name=""/>
        <dsp:cNvSpPr/>
      </dsp:nvSpPr>
      <dsp:spPr>
        <a:xfrm>
          <a:off x="2338099" y="1240573"/>
          <a:ext cx="6271964" cy="84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EB87A-A177-436F-B7B8-E0344F3A9AB7}">
      <dsp:nvSpPr>
        <dsp:cNvPr id="0" name=""/>
        <dsp:cNvSpPr/>
      </dsp:nvSpPr>
      <dsp:spPr>
        <a:xfrm>
          <a:off x="2486560" y="1381611"/>
          <a:ext cx="6271964" cy="8484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/>
            <a:t>Кизлярское противочумное отделение</a:t>
          </a:r>
        </a:p>
      </dsp:txBody>
      <dsp:txXfrm>
        <a:off x="2511410" y="1406461"/>
        <a:ext cx="6222264" cy="798752"/>
      </dsp:txXfrm>
    </dsp:sp>
    <dsp:sp modelId="{258FDFFA-9683-4963-8F40-7E92B89788FD}">
      <dsp:nvSpPr>
        <dsp:cNvPr id="0" name=""/>
        <dsp:cNvSpPr/>
      </dsp:nvSpPr>
      <dsp:spPr>
        <a:xfrm>
          <a:off x="2311978" y="2477622"/>
          <a:ext cx="6324207" cy="84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63371-232A-49FB-BBED-4D8ACBD47EA4}">
      <dsp:nvSpPr>
        <dsp:cNvPr id="0" name=""/>
        <dsp:cNvSpPr/>
      </dsp:nvSpPr>
      <dsp:spPr>
        <a:xfrm>
          <a:off x="2460438" y="2618660"/>
          <a:ext cx="6324207" cy="8484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Эпидемиологический мониторинг за природными очагами чумы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 </a:t>
          </a:r>
          <a:r>
            <a:rPr lang="ru-RU" sz="1600" b="1" kern="1200" dirty="0"/>
            <a:t>02 и 43</a:t>
          </a:r>
        </a:p>
      </dsp:txBody>
      <dsp:txXfrm>
        <a:off x="2485288" y="2643510"/>
        <a:ext cx="6274507" cy="798752"/>
      </dsp:txXfrm>
    </dsp:sp>
    <dsp:sp modelId="{F4F33C2A-E19B-483B-9C77-6622C666BBB3}">
      <dsp:nvSpPr>
        <dsp:cNvPr id="0" name=""/>
        <dsp:cNvSpPr/>
      </dsp:nvSpPr>
      <dsp:spPr>
        <a:xfrm>
          <a:off x="2956281" y="3714671"/>
          <a:ext cx="5035601" cy="84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13B720-EE09-438B-BFE9-1C0CD9BE8B42}">
      <dsp:nvSpPr>
        <dsp:cNvPr id="0" name=""/>
        <dsp:cNvSpPr/>
      </dsp:nvSpPr>
      <dsp:spPr>
        <a:xfrm>
          <a:off x="3104742" y="3855709"/>
          <a:ext cx="5035601" cy="8484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Территория 22 000 квадратных километров</a:t>
          </a:r>
        </a:p>
      </dsp:txBody>
      <dsp:txXfrm>
        <a:off x="3129592" y="3880559"/>
        <a:ext cx="4985901" cy="798752"/>
      </dsp:txXfrm>
    </dsp:sp>
    <dsp:sp modelId="{D03ED79E-ACEF-4BEF-BB36-5FCF9C6CF6C3}">
      <dsp:nvSpPr>
        <dsp:cNvPr id="0" name=""/>
        <dsp:cNvSpPr/>
      </dsp:nvSpPr>
      <dsp:spPr>
        <a:xfrm>
          <a:off x="3172941" y="4951720"/>
          <a:ext cx="1336146" cy="84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AB7BE-3BAA-4D89-AF6A-63CA99134597}">
      <dsp:nvSpPr>
        <dsp:cNvPr id="0" name=""/>
        <dsp:cNvSpPr/>
      </dsp:nvSpPr>
      <dsp:spPr>
        <a:xfrm>
          <a:off x="3321401" y="5092758"/>
          <a:ext cx="1336146" cy="8484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Чума</a:t>
          </a:r>
        </a:p>
      </dsp:txBody>
      <dsp:txXfrm>
        <a:off x="3346251" y="5117608"/>
        <a:ext cx="1286446" cy="798752"/>
      </dsp:txXfrm>
    </dsp:sp>
    <dsp:sp modelId="{0B2900CB-3EB4-4ECB-B8E8-60503677D26D}">
      <dsp:nvSpPr>
        <dsp:cNvPr id="0" name=""/>
        <dsp:cNvSpPr/>
      </dsp:nvSpPr>
      <dsp:spPr>
        <a:xfrm>
          <a:off x="4806008" y="4951720"/>
          <a:ext cx="1336146" cy="84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BAA103-9625-4FD5-A1A2-4F18871C07DD}">
      <dsp:nvSpPr>
        <dsp:cNvPr id="0" name=""/>
        <dsp:cNvSpPr/>
      </dsp:nvSpPr>
      <dsp:spPr>
        <a:xfrm>
          <a:off x="4954469" y="5092758"/>
          <a:ext cx="1336146" cy="8484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Природный очаг тулерямии</a:t>
          </a:r>
        </a:p>
      </dsp:txBody>
      <dsp:txXfrm>
        <a:off x="4979319" y="5117608"/>
        <a:ext cx="1286446" cy="798752"/>
      </dsp:txXfrm>
    </dsp:sp>
    <dsp:sp modelId="{A1D993BA-AE4A-4FF8-A07E-4B099C62A855}">
      <dsp:nvSpPr>
        <dsp:cNvPr id="0" name=""/>
        <dsp:cNvSpPr/>
      </dsp:nvSpPr>
      <dsp:spPr>
        <a:xfrm>
          <a:off x="6439076" y="4951720"/>
          <a:ext cx="1336146" cy="848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9A5DC0-178B-42A6-89AE-2DB8425F69F0}">
      <dsp:nvSpPr>
        <dsp:cNvPr id="0" name=""/>
        <dsp:cNvSpPr/>
      </dsp:nvSpPr>
      <dsp:spPr>
        <a:xfrm>
          <a:off x="6587537" y="5092758"/>
          <a:ext cx="1336146" cy="8484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Природный очаг ККГЛ</a:t>
          </a:r>
        </a:p>
      </dsp:txBody>
      <dsp:txXfrm>
        <a:off x="6612387" y="5117608"/>
        <a:ext cx="1286446" cy="7987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5552D-D70B-4605-9D5E-D7F77EAA7E8A}">
      <dsp:nvSpPr>
        <dsp:cNvPr id="0" name=""/>
        <dsp:cNvSpPr/>
      </dsp:nvSpPr>
      <dsp:spPr>
        <a:xfrm>
          <a:off x="1103796" y="1029425"/>
          <a:ext cx="462685" cy="703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3927"/>
              </a:lnTo>
              <a:lnTo>
                <a:pt x="462685" y="70392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28CC5-693F-4EE7-8F03-5A56AE01598E}">
      <dsp:nvSpPr>
        <dsp:cNvPr id="0" name=""/>
        <dsp:cNvSpPr/>
      </dsp:nvSpPr>
      <dsp:spPr>
        <a:xfrm>
          <a:off x="2360313" y="3591373"/>
          <a:ext cx="1075663" cy="210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558"/>
              </a:lnTo>
              <a:lnTo>
                <a:pt x="1075663" y="21055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A6252-8AEE-4122-82D6-0AAF681847DF}">
      <dsp:nvSpPr>
        <dsp:cNvPr id="0" name=""/>
        <dsp:cNvSpPr/>
      </dsp:nvSpPr>
      <dsp:spPr>
        <a:xfrm>
          <a:off x="1103796" y="1029425"/>
          <a:ext cx="452494" cy="2047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7234"/>
              </a:lnTo>
              <a:lnTo>
                <a:pt x="452494" y="204723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6C3C8F-87E7-4E69-A6B6-37FC0C171BED}">
      <dsp:nvSpPr>
        <dsp:cNvPr id="0" name=""/>
        <dsp:cNvSpPr/>
      </dsp:nvSpPr>
      <dsp:spPr>
        <a:xfrm>
          <a:off x="1103796" y="1029425"/>
          <a:ext cx="466679" cy="3393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3435"/>
              </a:lnTo>
              <a:lnTo>
                <a:pt x="466679" y="339343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597700-0302-48FC-A351-95B4D0351156}">
      <dsp:nvSpPr>
        <dsp:cNvPr id="0" name=""/>
        <dsp:cNvSpPr/>
      </dsp:nvSpPr>
      <dsp:spPr>
        <a:xfrm>
          <a:off x="74371" y="0"/>
          <a:ext cx="2058851" cy="1029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В текущем году </a:t>
          </a:r>
        </a:p>
      </dsp:txBody>
      <dsp:txXfrm>
        <a:off x="74371" y="0"/>
        <a:ext cx="2058851" cy="1029425"/>
      </dsp:txXfrm>
    </dsp:sp>
    <dsp:sp modelId="{F6E68CF6-762A-42FF-ABF2-0537F974F028}">
      <dsp:nvSpPr>
        <dsp:cNvPr id="0" name=""/>
        <dsp:cNvSpPr/>
      </dsp:nvSpPr>
      <dsp:spPr>
        <a:xfrm>
          <a:off x="1570476" y="3908147"/>
          <a:ext cx="1642180" cy="1029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Исследовано переносчиков - 1930</a:t>
          </a:r>
        </a:p>
      </dsp:txBody>
      <dsp:txXfrm>
        <a:off x="1570476" y="3908147"/>
        <a:ext cx="1642180" cy="1029425"/>
      </dsp:txXfrm>
    </dsp:sp>
    <dsp:sp modelId="{532E1043-102F-4ADD-89A1-116C9FE3312C}">
      <dsp:nvSpPr>
        <dsp:cNvPr id="0" name=""/>
        <dsp:cNvSpPr/>
      </dsp:nvSpPr>
      <dsp:spPr>
        <a:xfrm>
          <a:off x="1556291" y="2561947"/>
          <a:ext cx="1608045" cy="1029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Исследовано носителей - 1326</a:t>
          </a:r>
        </a:p>
      </dsp:txBody>
      <dsp:txXfrm>
        <a:off x="1556291" y="2561947"/>
        <a:ext cx="1608045" cy="1029425"/>
      </dsp:txXfrm>
    </dsp:sp>
    <dsp:sp modelId="{F61049E5-8326-4BD2-8199-BA0A9E08D65E}">
      <dsp:nvSpPr>
        <dsp:cNvPr id="0" name=""/>
        <dsp:cNvSpPr/>
      </dsp:nvSpPr>
      <dsp:spPr>
        <a:xfrm>
          <a:off x="3435976" y="3287218"/>
          <a:ext cx="1495096" cy="1029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Отрицательный результат</a:t>
          </a:r>
        </a:p>
      </dsp:txBody>
      <dsp:txXfrm>
        <a:off x="3435976" y="3287218"/>
        <a:ext cx="1495096" cy="1029425"/>
      </dsp:txXfrm>
    </dsp:sp>
    <dsp:sp modelId="{FCD9CF44-3552-4851-9409-FAAB8CFFB079}">
      <dsp:nvSpPr>
        <dsp:cNvPr id="0" name=""/>
        <dsp:cNvSpPr/>
      </dsp:nvSpPr>
      <dsp:spPr>
        <a:xfrm>
          <a:off x="1566482" y="1218639"/>
          <a:ext cx="2058851" cy="1029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Охват 22 300 </a:t>
          </a:r>
          <a:r>
            <a:rPr lang="ru-RU" sz="1700" kern="1200" dirty="0" err="1"/>
            <a:t>кв.км</a:t>
          </a:r>
          <a:r>
            <a:rPr lang="ru-RU" sz="1700" kern="1200" dirty="0"/>
            <a:t>. (1200 – </a:t>
          </a:r>
          <a:r>
            <a:rPr lang="ru-RU" sz="1700" kern="1200" dirty="0" err="1"/>
            <a:t>Терско</a:t>
          </a:r>
          <a:r>
            <a:rPr lang="ru-RU" sz="1700" kern="1200" dirty="0"/>
            <a:t>-Сунженский очаг)</a:t>
          </a:r>
        </a:p>
      </dsp:txBody>
      <dsp:txXfrm>
        <a:off x="1566482" y="1218639"/>
        <a:ext cx="2058851" cy="10294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F87187-A19E-433A-8DA2-1C6F0AFE6EA1}">
      <dsp:nvSpPr>
        <dsp:cNvPr id="0" name=""/>
        <dsp:cNvSpPr/>
      </dsp:nvSpPr>
      <dsp:spPr>
        <a:xfrm>
          <a:off x="1166941" y="1184742"/>
          <a:ext cx="735960" cy="838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766"/>
              </a:lnTo>
              <a:lnTo>
                <a:pt x="735960" y="83876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235C4-E18F-4E3E-90C6-31642DE61ABC}">
      <dsp:nvSpPr>
        <dsp:cNvPr id="0" name=""/>
        <dsp:cNvSpPr/>
      </dsp:nvSpPr>
      <dsp:spPr>
        <a:xfrm>
          <a:off x="1166941" y="1184742"/>
          <a:ext cx="759623" cy="2362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2552"/>
              </a:lnTo>
              <a:lnTo>
                <a:pt x="759623" y="236255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E44044-C0A2-44C3-AD87-42DAC5318B20}">
      <dsp:nvSpPr>
        <dsp:cNvPr id="0" name=""/>
        <dsp:cNvSpPr/>
      </dsp:nvSpPr>
      <dsp:spPr>
        <a:xfrm>
          <a:off x="269448" y="216702"/>
          <a:ext cx="1794986" cy="9680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К весне 2019 года</a:t>
          </a:r>
        </a:p>
      </dsp:txBody>
      <dsp:txXfrm>
        <a:off x="269448" y="216702"/>
        <a:ext cx="1794986" cy="968040"/>
      </dsp:txXfrm>
    </dsp:sp>
    <dsp:sp modelId="{CFB9B151-A920-4696-9CDB-8B92AD3B7BAD}">
      <dsp:nvSpPr>
        <dsp:cNvPr id="0" name=""/>
        <dsp:cNvSpPr/>
      </dsp:nvSpPr>
      <dsp:spPr>
        <a:xfrm>
          <a:off x="1926564" y="2912230"/>
          <a:ext cx="2350341" cy="1270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Средний процент попадания по междуречью численности мышевидных грызунов – 0,3</a:t>
          </a:r>
        </a:p>
      </dsp:txBody>
      <dsp:txXfrm>
        <a:off x="1926564" y="2912230"/>
        <a:ext cx="2350341" cy="1270128"/>
      </dsp:txXfrm>
    </dsp:sp>
    <dsp:sp modelId="{FF407DD5-70F5-4E26-B108-A5EF9B8ED347}">
      <dsp:nvSpPr>
        <dsp:cNvPr id="0" name=""/>
        <dsp:cNvSpPr/>
      </dsp:nvSpPr>
      <dsp:spPr>
        <a:xfrm>
          <a:off x="1902901" y="1361188"/>
          <a:ext cx="2362997" cy="13246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Критически низкий уровень численности основных носителей чумы на юге Прикаспийского песчаного очага</a:t>
          </a:r>
        </a:p>
      </dsp:txBody>
      <dsp:txXfrm>
        <a:off x="1902901" y="1361188"/>
        <a:ext cx="2362997" cy="13246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17F4A6-4F10-44F4-869B-DB4D1E6FF862}">
      <dsp:nvSpPr>
        <dsp:cNvPr id="0" name=""/>
        <dsp:cNvSpPr/>
      </dsp:nvSpPr>
      <dsp:spPr>
        <a:xfrm>
          <a:off x="512179" y="1584"/>
          <a:ext cx="5028470" cy="30170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 dirty="0"/>
            <a:t>Работа по туляремии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1" kern="1200" dirty="0"/>
            <a:t>- Исследовано грызунов - 1500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1" kern="1200" dirty="0"/>
            <a:t>- Исследованы все добытые </a:t>
          </a:r>
          <a:r>
            <a:rPr lang="ru-RU" sz="1600" i="1" kern="1200" dirty="0" err="1"/>
            <a:t>экспопаразиты</a:t>
          </a:r>
          <a:endParaRPr lang="ru-RU" sz="1600" i="1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1" kern="1200" dirty="0"/>
            <a:t>- Установлены </a:t>
          </a:r>
          <a:r>
            <a:rPr lang="ru-RU" sz="1600" i="1" kern="1200" dirty="0" err="1"/>
            <a:t>биопробы</a:t>
          </a:r>
          <a:r>
            <a:rPr lang="ru-RU" sz="1600" i="1" kern="1200" dirty="0"/>
            <a:t> от грызунов - 80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1" kern="1200" dirty="0"/>
            <a:t>- От </a:t>
          </a:r>
          <a:r>
            <a:rPr lang="ru-RU" sz="1600" i="1" kern="1200" dirty="0" err="1"/>
            <a:t>экспопаразитов</a:t>
          </a:r>
          <a:r>
            <a:rPr lang="ru-RU" sz="1600" i="1" kern="1200" dirty="0"/>
            <a:t> – 10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1" kern="1200" dirty="0"/>
            <a:t>- Исследованы на антиген все добытые погадки и трупы грызунов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1" kern="1200" dirty="0"/>
            <a:t>- Обследована береговая линия – 71 км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1" kern="1200" dirty="0"/>
            <a:t>- Раскопаны гнезда мышевидных грызунов – 60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1" kern="1200" dirty="0"/>
            <a:t>- Осмотрен скот на сбор клещей – 60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1" kern="1200" dirty="0"/>
            <a:t>- Обследованы мыши на численность в скирдах – 11 000 </a:t>
          </a:r>
          <a:r>
            <a:rPr lang="ru-RU" sz="1600" i="1" kern="1200" dirty="0" err="1"/>
            <a:t>куб.м</a:t>
          </a:r>
          <a:endParaRPr lang="ru-RU" sz="1600" i="1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1" kern="1200" dirty="0"/>
            <a:t>- Осмотрена поверхность почвы на сбор клещей – 45 км</a:t>
          </a:r>
        </a:p>
      </dsp:txBody>
      <dsp:txXfrm>
        <a:off x="512179" y="1584"/>
        <a:ext cx="5028470" cy="3017082"/>
      </dsp:txXfrm>
    </dsp:sp>
    <dsp:sp modelId="{68933D62-F5E5-45AE-A8A2-FF3F051BC108}">
      <dsp:nvSpPr>
        <dsp:cNvPr id="0" name=""/>
        <dsp:cNvSpPr/>
      </dsp:nvSpPr>
      <dsp:spPr>
        <a:xfrm>
          <a:off x="6043497" y="1584"/>
          <a:ext cx="5028470" cy="30170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Работа по бруцеллезу и КГЛ, ЛЗН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- </a:t>
          </a:r>
          <a:r>
            <a:rPr lang="ru-RU" sz="1600" i="1" kern="1200" dirty="0"/>
            <a:t>Проводилась согласно договоров с территориальным ЛПУ </a:t>
          </a:r>
          <a:r>
            <a:rPr lang="ru-RU" sz="1600" i="1" kern="1200" dirty="0" err="1"/>
            <a:t>Кизлярского</a:t>
          </a:r>
          <a:r>
            <a:rPr lang="ru-RU" sz="1600" i="1" kern="1200" dirty="0"/>
            <a:t>, </a:t>
          </a:r>
          <a:r>
            <a:rPr lang="ru-RU" sz="1600" i="1" kern="1200" dirty="0" err="1"/>
            <a:t>Тарумовского</a:t>
          </a:r>
          <a:r>
            <a:rPr lang="ru-RU" sz="1600" i="1" kern="1200" dirty="0"/>
            <a:t>, Ногайского районов и </a:t>
          </a:r>
          <a:r>
            <a:rPr lang="ru-RU" sz="1600" i="1" kern="1200" dirty="0" err="1"/>
            <a:t>г.Кизляра</a:t>
          </a:r>
          <a:r>
            <a:rPr lang="ru-RU" sz="1600" i="1" kern="1200" dirty="0"/>
            <a:t> и ФБУЗ «Центр гигиены и эпидемиологии» Чеченской республики и Республики Ингушетии</a:t>
          </a:r>
        </a:p>
      </dsp:txBody>
      <dsp:txXfrm>
        <a:off x="6043497" y="1584"/>
        <a:ext cx="5028470" cy="3017082"/>
      </dsp:txXfrm>
    </dsp:sp>
    <dsp:sp modelId="{6C077A58-0889-47EC-969A-7F226095FD89}">
      <dsp:nvSpPr>
        <dsp:cNvPr id="0" name=""/>
        <dsp:cNvSpPr/>
      </dsp:nvSpPr>
      <dsp:spPr>
        <a:xfrm>
          <a:off x="512179" y="3521513"/>
          <a:ext cx="5028470" cy="30170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Работа по холере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- </a:t>
          </a:r>
          <a:r>
            <a:rPr lang="ru-RU" sz="1600" i="1" kern="1200" dirty="0"/>
            <a:t>Проведены исследования воды открытых водоемов на наличие возбудителя холеры в местах массового отдыха людей , в местах сбора хозяйственно-бытовых стоков (конец мая – сентябрь 1 раз в неделю)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1" kern="1200" dirty="0"/>
            <a:t>- Исследовано в 2018г. 240 проб воды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i="1" kern="1200" dirty="0"/>
            <a:t>- Выделено 3 штамма </a:t>
          </a:r>
          <a:r>
            <a:rPr lang="ru-RU" sz="1600" i="1" kern="1200" dirty="0" err="1"/>
            <a:t>Plesiomonas</a:t>
          </a:r>
          <a:r>
            <a:rPr lang="ru-RU" sz="1600" i="1" kern="1200" dirty="0"/>
            <a:t>, 1 штамм </a:t>
          </a:r>
          <a:r>
            <a:rPr lang="ru-RU" sz="1600" i="1" kern="1200" dirty="0" err="1"/>
            <a:t>Pseudomonas</a:t>
          </a:r>
          <a:r>
            <a:rPr lang="ru-RU" sz="1600" i="1" kern="1200" dirty="0"/>
            <a:t>, 3 штамма </a:t>
          </a:r>
          <a:r>
            <a:rPr lang="ru-RU" sz="1600" i="1" kern="1200" dirty="0" err="1"/>
            <a:t>Aeromonas</a:t>
          </a:r>
          <a:r>
            <a:rPr lang="ru-RU" sz="1600" i="1" kern="1200" dirty="0"/>
            <a:t>, 2 штамма </a:t>
          </a:r>
          <a:r>
            <a:rPr lang="ru-RU" sz="1600" i="1" kern="1200" dirty="0" err="1"/>
            <a:t>Proteus</a:t>
          </a:r>
          <a:r>
            <a:rPr lang="ru-RU" sz="1600" i="1" kern="1200" dirty="0"/>
            <a:t> и 1 штамм </a:t>
          </a:r>
          <a:r>
            <a:rPr lang="ru-RU" sz="1600" i="1" kern="1200" dirty="0" err="1"/>
            <a:t>V.cholerae</a:t>
          </a:r>
          <a:r>
            <a:rPr lang="ru-RU" sz="1600" i="1" kern="1200" dirty="0"/>
            <a:t> </a:t>
          </a:r>
          <a:r>
            <a:rPr lang="ru-RU" sz="1600" i="1" kern="1200" dirty="0" err="1"/>
            <a:t>non</a:t>
          </a:r>
          <a:r>
            <a:rPr lang="ru-RU" sz="1600" i="1" kern="1200" dirty="0"/>
            <a:t> 01/0139 (НАГ II гр. по </a:t>
          </a:r>
          <a:r>
            <a:rPr lang="ru-RU" sz="1600" i="1" kern="1200" dirty="0" err="1"/>
            <a:t>Хейбергу</a:t>
          </a:r>
          <a:r>
            <a:rPr lang="ru-RU" sz="1600" i="1" kern="1200" dirty="0"/>
            <a:t>).</a:t>
          </a:r>
        </a:p>
      </dsp:txBody>
      <dsp:txXfrm>
        <a:off x="512179" y="3521513"/>
        <a:ext cx="5028470" cy="3017082"/>
      </dsp:txXfrm>
    </dsp:sp>
    <dsp:sp modelId="{854A889A-19B6-4CA2-8F66-3BE2F05D3882}">
      <dsp:nvSpPr>
        <dsp:cNvPr id="0" name=""/>
        <dsp:cNvSpPr/>
      </dsp:nvSpPr>
      <dsp:spPr>
        <a:xfrm>
          <a:off x="6043497" y="3521513"/>
          <a:ext cx="5028470" cy="30170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Работа по ЛЗН,</a:t>
          </a:r>
          <a:r>
            <a:rPr lang="ru-RU" sz="1200" b="1" i="0" kern="1200" dirty="0"/>
            <a:t> риккетсиозу и боррелиозу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0" kern="1200" dirty="0"/>
            <a:t>- И</a:t>
          </a:r>
          <a:r>
            <a:rPr lang="ru-RU" sz="1200" i="1" kern="1200" dirty="0"/>
            <a:t>сследовано 192 комара на лихорадку западного Нила методом ИФА, поставлен 21 пул, результат отрицательный.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1" kern="1200" dirty="0"/>
            <a:t>- Исследовано 290 проб клещей на ЛЗН методом ИФА, результат отрицательный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1" kern="1200" dirty="0"/>
            <a:t>- Исследовано 92 пробы на лихорадку КУ, результат отрицательный.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1" kern="1200" dirty="0"/>
            <a:t>- Исследовано 197 проб клещей методом ПЦР на риккетсии, 26 из них дали положительный результат.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1" kern="1200" dirty="0"/>
            <a:t>- Исследовано 132 пробы клещей на </a:t>
          </a:r>
          <a:r>
            <a:rPr lang="ru-RU" sz="1200" i="1" kern="1200" dirty="0" err="1"/>
            <a:t>боррелии</a:t>
          </a:r>
          <a:r>
            <a:rPr lang="ru-RU" sz="1200" i="1" kern="1200" dirty="0"/>
            <a:t>, 1 положительный результат.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1" kern="1200" dirty="0"/>
            <a:t>- Проведен контроль готовности медицинских организаций на случай выявления больных чумой и другими особо опасными инфекциями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1" kern="1200" dirty="0"/>
            <a:t>- Проведен инструктаж медицинских работников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i="1" kern="1200" dirty="0"/>
            <a:t>- Осуществлена  информационно-разъяснительная  работа среди населения</a:t>
          </a:r>
          <a:endParaRPr lang="ru-RU" sz="1200" i="0" kern="1200" dirty="0"/>
        </a:p>
      </dsp:txBody>
      <dsp:txXfrm>
        <a:off x="6043497" y="3521513"/>
        <a:ext cx="5028470" cy="30170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F2DED-2FD8-4436-9D46-079C0FD7F2F6}">
      <dsp:nvSpPr>
        <dsp:cNvPr id="0" name=""/>
        <dsp:cNvSpPr/>
      </dsp:nvSpPr>
      <dsp:spPr>
        <a:xfrm>
          <a:off x="53" y="321145"/>
          <a:ext cx="5140506" cy="9028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i="1" kern="1200" dirty="0"/>
            <a:t>План на 2019 год по проведении работы по укреплению и совершенствованию материально-технической базы отделения:</a:t>
          </a:r>
          <a:endParaRPr lang="ru-RU" sz="1800" kern="1200" dirty="0"/>
        </a:p>
      </dsp:txBody>
      <dsp:txXfrm>
        <a:off x="53" y="321145"/>
        <a:ext cx="5140506" cy="902850"/>
      </dsp:txXfrm>
    </dsp:sp>
    <dsp:sp modelId="{87573769-9FE9-4BA0-BBD6-33AECA5FDF42}">
      <dsp:nvSpPr>
        <dsp:cNvPr id="0" name=""/>
        <dsp:cNvSpPr/>
      </dsp:nvSpPr>
      <dsp:spPr>
        <a:xfrm>
          <a:off x="53" y="1223996"/>
          <a:ext cx="5140506" cy="46970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Реконструкция бактериологической лаборатории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Капитальный ремонт автоклавной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Организация комнаты приема проб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Проведение текущего ремонта вивария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Покупка мусоросжигательной печи для утилизации биологических отходов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Приобретение металлических стеллажей в виварий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Приобретение полевого оборудования для зоологических бригад (палатки, генераторы, тепловые пушки, электроплиты)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Реконструкция ограждения территории</a:t>
          </a:r>
        </a:p>
      </dsp:txBody>
      <dsp:txXfrm>
        <a:off x="53" y="1223996"/>
        <a:ext cx="5140506" cy="4697038"/>
      </dsp:txXfrm>
    </dsp:sp>
    <dsp:sp modelId="{105251D7-2BDB-43E3-84AD-29D1A8B3139D}">
      <dsp:nvSpPr>
        <dsp:cNvPr id="0" name=""/>
        <dsp:cNvSpPr/>
      </dsp:nvSpPr>
      <dsp:spPr>
        <a:xfrm>
          <a:off x="5860230" y="321145"/>
          <a:ext cx="5140506" cy="9028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i="1" kern="1200" dirty="0"/>
            <a:t>План 2019 год  совместно с территориальными органами Роспотребнадзора:</a:t>
          </a:r>
          <a:endParaRPr lang="ru-RU" sz="1800" kern="1200" dirty="0"/>
        </a:p>
      </dsp:txBody>
      <dsp:txXfrm>
        <a:off x="5860230" y="321145"/>
        <a:ext cx="5140506" cy="902850"/>
      </dsp:txXfrm>
    </dsp:sp>
    <dsp:sp modelId="{4896A309-4814-4763-9DD1-22BC226D4657}">
      <dsp:nvSpPr>
        <dsp:cNvPr id="0" name=""/>
        <dsp:cNvSpPr/>
      </dsp:nvSpPr>
      <dsp:spPr>
        <a:xfrm>
          <a:off x="5860230" y="1223996"/>
          <a:ext cx="5140506" cy="46970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i="0" kern="1200" dirty="0"/>
            <a:t>Проведение контроля готовности медицинских организаций на случай выявления больных чумой на энзоотичных по чуме территориях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i="0" kern="1200" dirty="0"/>
            <a:t>Проведение информационно-разъяснительной работы по вопросам профилактики чумы среди населения, проживающего на энзоотичных по чуме территориях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i="0" kern="1200" dirty="0"/>
            <a:t>Осуществление по согласованию с территориальными органами Роспотребнадзора мониторинг  </a:t>
          </a:r>
          <a:r>
            <a:rPr lang="ru-RU" sz="1800" i="0" kern="1200" dirty="0" err="1"/>
            <a:t>вибриофлоры</a:t>
          </a:r>
          <a:r>
            <a:rPr lang="ru-RU" sz="1800" i="0" kern="1200" dirty="0"/>
            <a:t>  в объектах окружающей среды в "контрольных" точках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i="0" kern="1200" dirty="0"/>
            <a:t>Корректировка комплексных планов противохолерных мероприятий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i="0" kern="1200" dirty="0"/>
            <a:t>Проведение оценки эффективности </a:t>
          </a:r>
          <a:r>
            <a:rPr lang="ru-RU" sz="1800" i="0" kern="1200" dirty="0" err="1"/>
            <a:t>дератизационных</a:t>
          </a:r>
          <a:r>
            <a:rPr lang="ru-RU" sz="1800" i="0" kern="1200" dirty="0"/>
            <a:t> и дезинсекционных мероприятий в местах летнего отдыха детей</a:t>
          </a:r>
        </a:p>
      </dsp:txBody>
      <dsp:txXfrm>
        <a:off x="5860230" y="1223996"/>
        <a:ext cx="5140506" cy="46970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8D0BA-27F8-4ADD-B904-107673F39B71}">
      <dsp:nvSpPr>
        <dsp:cNvPr id="0" name=""/>
        <dsp:cNvSpPr/>
      </dsp:nvSpPr>
      <dsp:spPr>
        <a:xfrm>
          <a:off x="3988854" y="2388618"/>
          <a:ext cx="3212912" cy="30364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Задача: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1" kern="1200" dirty="0"/>
            <a:t>- проведение эпидемиологического мониторинга за чумой в природных очагах,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1" kern="1200" dirty="0"/>
            <a:t>- профилактика особо опасных и природно-очаговых инфекционных заболеваний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1" kern="1200" dirty="0"/>
            <a:t>- совершенствование мероприятий в области обеспечения санитарно-эпидемиологического благополучия населения курируемой территории</a:t>
          </a:r>
          <a:endParaRPr lang="ru-RU" sz="1200" b="1" kern="1200" dirty="0"/>
        </a:p>
      </dsp:txBody>
      <dsp:txXfrm>
        <a:off x="4459374" y="2833301"/>
        <a:ext cx="2271872" cy="2147120"/>
      </dsp:txXfrm>
    </dsp:sp>
    <dsp:sp modelId="{09E70088-8560-416C-B9A4-0399EFC5673C}">
      <dsp:nvSpPr>
        <dsp:cNvPr id="0" name=""/>
        <dsp:cNvSpPr/>
      </dsp:nvSpPr>
      <dsp:spPr>
        <a:xfrm rot="16257950">
          <a:off x="5372491" y="2121059"/>
          <a:ext cx="505341" cy="30234"/>
        </a:xfrm>
        <a:custGeom>
          <a:avLst/>
          <a:gdLst/>
          <a:ahLst/>
          <a:cxnLst/>
          <a:rect l="0" t="0" r="0" b="0"/>
          <a:pathLst>
            <a:path>
              <a:moveTo>
                <a:pt x="0" y="15117"/>
              </a:moveTo>
              <a:lnTo>
                <a:pt x="505341" y="1511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612528" y="2123542"/>
        <a:ext cx="25267" cy="25267"/>
      </dsp:txXfrm>
    </dsp:sp>
    <dsp:sp modelId="{AC8953FE-8A58-4565-928C-FF15D37CAA2C}">
      <dsp:nvSpPr>
        <dsp:cNvPr id="0" name=""/>
        <dsp:cNvSpPr/>
      </dsp:nvSpPr>
      <dsp:spPr>
        <a:xfrm>
          <a:off x="4685314" y="-36909"/>
          <a:ext cx="1920587" cy="19205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/>
            <a:t>Уделить особое внимание реконструкции бактериологической лаборатории</a:t>
          </a:r>
          <a:endParaRPr lang="ru-RU" sz="1400" b="1" kern="1200" dirty="0"/>
        </a:p>
      </dsp:txBody>
      <dsp:txXfrm>
        <a:off x="4966577" y="244354"/>
        <a:ext cx="1358061" cy="1358061"/>
      </dsp:txXfrm>
    </dsp:sp>
    <dsp:sp modelId="{CD5C8072-ECBC-455D-B580-C998D3C2C80D}">
      <dsp:nvSpPr>
        <dsp:cNvPr id="0" name=""/>
        <dsp:cNvSpPr/>
      </dsp:nvSpPr>
      <dsp:spPr>
        <a:xfrm rot="19866992">
          <a:off x="6846043" y="2595708"/>
          <a:ext cx="2197268" cy="30234"/>
        </a:xfrm>
        <a:custGeom>
          <a:avLst/>
          <a:gdLst/>
          <a:ahLst/>
          <a:cxnLst/>
          <a:rect l="0" t="0" r="0" b="0"/>
          <a:pathLst>
            <a:path>
              <a:moveTo>
                <a:pt x="0" y="15117"/>
              </a:moveTo>
              <a:lnTo>
                <a:pt x="2197268" y="1511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7889745" y="2555894"/>
        <a:ext cx="109863" cy="109863"/>
      </dsp:txXfrm>
    </dsp:sp>
    <dsp:sp modelId="{620FB84A-059B-4642-8E4A-485980065C66}">
      <dsp:nvSpPr>
        <dsp:cNvPr id="0" name=""/>
        <dsp:cNvSpPr/>
      </dsp:nvSpPr>
      <dsp:spPr>
        <a:xfrm>
          <a:off x="8720169" y="403883"/>
          <a:ext cx="2473140" cy="2193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/>
            <a:t>Расширить обследование природных очагов в весенний и осенний периоды в оптимальные фенологические сроки</a:t>
          </a:r>
          <a:endParaRPr lang="ru-RU" sz="1400" b="1" kern="1200" dirty="0"/>
        </a:p>
      </dsp:txBody>
      <dsp:txXfrm>
        <a:off x="9082352" y="725181"/>
        <a:ext cx="1748774" cy="1551367"/>
      </dsp:txXfrm>
    </dsp:sp>
    <dsp:sp modelId="{89D064B9-C8CB-4142-82BC-1FA03D576022}">
      <dsp:nvSpPr>
        <dsp:cNvPr id="0" name=""/>
        <dsp:cNvSpPr/>
      </dsp:nvSpPr>
      <dsp:spPr>
        <a:xfrm rot="940757">
          <a:off x="7104501" y="4547540"/>
          <a:ext cx="1654242" cy="30234"/>
        </a:xfrm>
        <a:custGeom>
          <a:avLst/>
          <a:gdLst/>
          <a:ahLst/>
          <a:cxnLst/>
          <a:rect l="0" t="0" r="0" b="0"/>
          <a:pathLst>
            <a:path>
              <a:moveTo>
                <a:pt x="0" y="15117"/>
              </a:moveTo>
              <a:lnTo>
                <a:pt x="1654242" y="1511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7890267" y="4521301"/>
        <a:ext cx="82712" cy="82712"/>
      </dsp:txXfrm>
    </dsp:sp>
    <dsp:sp modelId="{C948E21F-E691-4B0C-9990-F41F6F684443}">
      <dsp:nvSpPr>
        <dsp:cNvPr id="0" name=""/>
        <dsp:cNvSpPr/>
      </dsp:nvSpPr>
      <dsp:spPr>
        <a:xfrm>
          <a:off x="8684916" y="4031468"/>
          <a:ext cx="2167517" cy="20936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/>
            <a:t>Работу по </a:t>
          </a:r>
          <a:r>
            <a:rPr lang="ru-RU" sz="1400" b="1" i="1" kern="1200" dirty="0" err="1"/>
            <a:t>Терско</a:t>
          </a:r>
          <a:r>
            <a:rPr lang="ru-RU" sz="1400" b="1" i="1" kern="1200" dirty="0"/>
            <a:t>-Сунженскому низкогорному (02) очагу проводить, ориентируясь на численность основного переносчика</a:t>
          </a:r>
          <a:endParaRPr lang="ru-RU" sz="1400" b="1" kern="1200" dirty="0"/>
        </a:p>
      </dsp:txBody>
      <dsp:txXfrm>
        <a:off x="9002342" y="4338082"/>
        <a:ext cx="1532665" cy="1480461"/>
      </dsp:txXfrm>
    </dsp:sp>
    <dsp:sp modelId="{4F5285BB-4CBF-444C-8BBD-E3E7A4B65788}">
      <dsp:nvSpPr>
        <dsp:cNvPr id="0" name=""/>
        <dsp:cNvSpPr/>
      </dsp:nvSpPr>
      <dsp:spPr>
        <a:xfrm rot="9770905">
          <a:off x="2400893" y="4614483"/>
          <a:ext cx="1705241" cy="30234"/>
        </a:xfrm>
        <a:custGeom>
          <a:avLst/>
          <a:gdLst/>
          <a:ahLst/>
          <a:cxnLst/>
          <a:rect l="0" t="0" r="0" b="0"/>
          <a:pathLst>
            <a:path>
              <a:moveTo>
                <a:pt x="0" y="15117"/>
              </a:moveTo>
              <a:lnTo>
                <a:pt x="1705241" y="1511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 rot="10800000">
        <a:off x="3210883" y="4586969"/>
        <a:ext cx="85262" cy="85262"/>
      </dsp:txXfrm>
    </dsp:sp>
    <dsp:sp modelId="{F75E45B0-74C1-4E03-A98A-A47ED4E01934}">
      <dsp:nvSpPr>
        <dsp:cNvPr id="0" name=""/>
        <dsp:cNvSpPr/>
      </dsp:nvSpPr>
      <dsp:spPr>
        <a:xfrm>
          <a:off x="482855" y="4164356"/>
          <a:ext cx="1999427" cy="2023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/>
            <a:t>Улучшить качество лабораторных исследований для чего провести обучение врача-бактериолога на работу по ПЦР диагностике</a:t>
          </a:r>
          <a:endParaRPr lang="ru-RU" sz="1400" b="1" kern="1200" dirty="0"/>
        </a:p>
      </dsp:txBody>
      <dsp:txXfrm>
        <a:off x="775664" y="4460706"/>
        <a:ext cx="1413809" cy="1430907"/>
      </dsp:txXfrm>
    </dsp:sp>
    <dsp:sp modelId="{AE57BD12-223E-4044-A468-0FEDF1743296}">
      <dsp:nvSpPr>
        <dsp:cNvPr id="0" name=""/>
        <dsp:cNvSpPr/>
      </dsp:nvSpPr>
      <dsp:spPr>
        <a:xfrm rot="12704059">
          <a:off x="2302099" y="2506444"/>
          <a:ext cx="2106440" cy="30234"/>
        </a:xfrm>
        <a:custGeom>
          <a:avLst/>
          <a:gdLst/>
          <a:ahLst/>
          <a:cxnLst/>
          <a:rect l="0" t="0" r="0" b="0"/>
          <a:pathLst>
            <a:path>
              <a:moveTo>
                <a:pt x="0" y="15117"/>
              </a:moveTo>
              <a:lnTo>
                <a:pt x="2106440" y="1511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 rot="10800000">
        <a:off x="3302658" y="2468900"/>
        <a:ext cx="105322" cy="105322"/>
      </dsp:txXfrm>
    </dsp:sp>
    <dsp:sp modelId="{85F252A4-126D-47F1-8FA7-AC6AF9566901}">
      <dsp:nvSpPr>
        <dsp:cNvPr id="0" name=""/>
        <dsp:cNvSpPr/>
      </dsp:nvSpPr>
      <dsp:spPr>
        <a:xfrm>
          <a:off x="469114" y="443645"/>
          <a:ext cx="2187183" cy="19385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/>
            <a:t>Активизировать работу по сбору клещей</a:t>
          </a:r>
          <a:endParaRPr lang="ru-RU" sz="1400" b="1" kern="1200" dirty="0"/>
        </a:p>
      </dsp:txBody>
      <dsp:txXfrm>
        <a:off x="789420" y="727544"/>
        <a:ext cx="1546571" cy="13707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1EEF75-57CE-4725-9CAC-C28D03A6AC2C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8BD-DB33-4320-992F-A439DFFE74E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22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EF75-57CE-4725-9CAC-C28D03A6AC2C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8BD-DB33-4320-992F-A439DFFE7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976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EF75-57CE-4725-9CAC-C28D03A6AC2C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8BD-DB33-4320-992F-A439DFFE74E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48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EF75-57CE-4725-9CAC-C28D03A6AC2C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8BD-DB33-4320-992F-A439DFFE7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69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EF75-57CE-4725-9CAC-C28D03A6AC2C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8BD-DB33-4320-992F-A439DFFE74E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73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EF75-57CE-4725-9CAC-C28D03A6AC2C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8BD-DB33-4320-992F-A439DFFE7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675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EF75-57CE-4725-9CAC-C28D03A6AC2C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8BD-DB33-4320-992F-A439DFFE7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62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EF75-57CE-4725-9CAC-C28D03A6AC2C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8BD-DB33-4320-992F-A439DFFE7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72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EF75-57CE-4725-9CAC-C28D03A6AC2C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8BD-DB33-4320-992F-A439DFFE7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07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EF75-57CE-4725-9CAC-C28D03A6AC2C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8BD-DB33-4320-992F-A439DFFE7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532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EF75-57CE-4725-9CAC-C28D03A6AC2C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68BD-DB33-4320-992F-A439DFFE74E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54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51EEF75-57CE-4725-9CAC-C28D03A6AC2C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85968BD-DB33-4320-992F-A439DFFE74E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4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225410A-6C98-46E5-8F9E-252593CCE796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054077-4114-46DF-B1AD-09629256FA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49" y="212035"/>
            <a:ext cx="9634330" cy="4035567"/>
          </a:xfrm>
        </p:spPr>
        <p:txBody>
          <a:bodyPr>
            <a:normAutofit/>
          </a:bodyPr>
          <a:lstStyle/>
          <a:p>
            <a:pPr algn="l"/>
            <a:r>
              <a:rPr lang="ru-RU" sz="5400" b="1" i="1" dirty="0"/>
              <a:t>ОПЫТ РАБОТЫ КПЧО ПО ОБЕСПЕЧЕНИЮ САНЭПИДБЛАГОПОЛУЧИЯ  НА КУРИРУЕМОЙ ТЕРРИТРИИ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6D0DB2-C70D-40C6-8D0E-A70AA8A1C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1924" y="4325517"/>
            <a:ext cx="3107939" cy="723127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/>
              <a:t>Копытова Л.В.</a:t>
            </a:r>
          </a:p>
        </p:txBody>
      </p:sp>
    </p:spTree>
    <p:extLst>
      <p:ext uri="{BB962C8B-B14F-4D97-AF65-F5344CB8AC3E}">
        <p14:creationId xmlns:p14="http://schemas.microsoft.com/office/powerpoint/2010/main" val="3674479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4">
            <a:extLst>
              <a:ext uri="{FF2B5EF4-FFF2-40B4-BE49-F238E27FC236}">
                <a16:creationId xmlns:a16="http://schemas.microsoft.com/office/drawing/2014/main" id="{58FA6C1F-5258-4A9F-8E76-54E733C790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9" r="46595" b="575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B66005-149C-473F-AE83-018903853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109" y="421005"/>
            <a:ext cx="6619811" cy="716101"/>
          </a:xfrm>
        </p:spPr>
        <p:txBody>
          <a:bodyPr>
            <a:normAutofit/>
          </a:bodyPr>
          <a:lstStyle/>
          <a:p>
            <a:r>
              <a:rPr lang="ru-RU" sz="4000" b="1" dirty="0"/>
              <a:t>Проблемы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6521838-91A3-4737-95F8-8CB0663CA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109" y="980661"/>
            <a:ext cx="10908778" cy="5456334"/>
          </a:xfrm>
        </p:spPr>
        <p:txBody>
          <a:bodyPr>
            <a:normAutofit fontScale="92500" lnSpcReduction="10000"/>
          </a:bodyPr>
          <a:lstStyle/>
          <a:p>
            <a:endParaRPr lang="ru-RU" sz="1900" b="1" i="1" dirty="0">
              <a:solidFill>
                <a:schemeClr val="bg1"/>
              </a:solidFill>
            </a:endParaRPr>
          </a:p>
          <a:p>
            <a:r>
              <a:rPr lang="ru-RU" sz="1900" b="1" i="1" dirty="0">
                <a:solidFill>
                  <a:schemeClr val="bg1"/>
                </a:solidFill>
              </a:rPr>
              <a:t>Ключевые мероприятия в системе эпидемиологического надзора - эпизоотологическое обследование и эпидемиологическое наблюдение за населением, осуществляемое на подведомственных территориях по типу мониторинга. </a:t>
            </a:r>
            <a:endParaRPr lang="ru-RU" sz="1900" b="1" dirty="0">
              <a:solidFill>
                <a:schemeClr val="bg1"/>
              </a:solidFill>
            </a:endParaRPr>
          </a:p>
          <a:p>
            <a:r>
              <a:rPr lang="ru-RU" sz="1900" b="1" i="1" dirty="0">
                <a:solidFill>
                  <a:schemeClr val="bg1"/>
                </a:solidFill>
              </a:rPr>
              <a:t>Основные параметры </a:t>
            </a:r>
            <a:r>
              <a:rPr lang="ru-RU" sz="1900" b="1" i="1" dirty="0" err="1">
                <a:solidFill>
                  <a:schemeClr val="bg1"/>
                </a:solidFill>
              </a:rPr>
              <a:t>эпиднадзора</a:t>
            </a:r>
            <a:r>
              <a:rPr lang="ru-RU" sz="1900" b="1" i="1" dirty="0">
                <a:solidFill>
                  <a:schemeClr val="bg1"/>
                </a:solidFill>
              </a:rPr>
              <a:t>, </a:t>
            </a:r>
            <a:r>
              <a:rPr lang="ru-RU" sz="1900" b="1" i="1" dirty="0" err="1">
                <a:solidFill>
                  <a:schemeClr val="bg1"/>
                </a:solidFill>
              </a:rPr>
              <a:t>подлежаще</a:t>
            </a:r>
            <a:r>
              <a:rPr lang="ru-RU" sz="1900" b="1" i="1" dirty="0">
                <a:solidFill>
                  <a:schemeClr val="bg1"/>
                </a:solidFill>
              </a:rPr>
              <a:t> оптимизации, - кратность и продолжительность эпизоотологического обследования территорий природных очагов чумы, а также число пунктов взятия проб полевого материала и степень их рассредоточения, что обязывает существенно повышать значение эпизоотологического прогноза по чуме и эпидемиологической дифференциации очаговых территорий, необходимых для обоснования кратности и приоритетности обследования отдельных участков.</a:t>
            </a:r>
            <a:endParaRPr lang="ru-RU" sz="1900" b="1" dirty="0">
              <a:solidFill>
                <a:schemeClr val="bg1"/>
              </a:solidFill>
            </a:endParaRPr>
          </a:p>
          <a:p>
            <a:r>
              <a:rPr lang="ru-RU" sz="1900" b="1" i="1" dirty="0">
                <a:solidFill>
                  <a:schemeClr val="bg1"/>
                </a:solidFill>
              </a:rPr>
              <a:t>Решающее значение для оценки состояния и прогноза эпизоотической ситуации в природном очаге чумы имеет информация об уровне и динамике численности основных и второстепенных носителей и переносчиков возбудителя. Учет численности носителей планируется провести в оптимальные фенологические сроки.</a:t>
            </a:r>
            <a:endParaRPr lang="ru-RU" sz="1900" b="1" dirty="0">
              <a:solidFill>
                <a:schemeClr val="bg1"/>
              </a:solidFill>
            </a:endParaRPr>
          </a:p>
          <a:p>
            <a:r>
              <a:rPr lang="ru-RU" sz="1900" b="1" i="1" dirty="0">
                <a:solidFill>
                  <a:schemeClr val="bg1"/>
                </a:solidFill>
              </a:rPr>
              <a:t>Одновременно планируется уделить особое внимание повышению качества исполнения таких профилактических мероприятий, как медицинское наблюдение за населением силами лечебно-профилактических учреждений, подготовка и переподготовка персонала местных медицинских учреждений по выявлению и локализации возможных заболеваний людей чумой, туляремией, бруцеллезом, вирусными лихорадками.  Информационно-разъяснительная работа среди населения.</a:t>
            </a:r>
            <a:endParaRPr lang="ru-RU" sz="1900" b="1" dirty="0">
              <a:solidFill>
                <a:schemeClr val="bg1"/>
              </a:solidFill>
            </a:endParaRP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43593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41A0A637-0843-432C-9B06-DC8BF97394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4325970"/>
              </p:ext>
            </p:extLst>
          </p:nvPr>
        </p:nvGraphicFramePr>
        <p:xfrm>
          <a:off x="352338" y="285226"/>
          <a:ext cx="11434194" cy="6451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4922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9ABC736F-FD1E-4980-876D-E5C387739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D98EE46-797C-45B8-8337-491B94E05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521C8E-6F59-472F-B449-C0459D219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52" y="640080"/>
            <a:ext cx="4976296" cy="393192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b="1" i="1" spc="200" dirty="0" err="1">
                <a:solidFill>
                  <a:srgbClr val="FFFFFF"/>
                </a:solidFill>
              </a:rPr>
              <a:t>Спасибо</a:t>
            </a:r>
            <a:r>
              <a:rPr lang="en-US" sz="6000" b="1" i="1" spc="200" dirty="0">
                <a:solidFill>
                  <a:srgbClr val="FFFFFF"/>
                </a:solidFill>
              </a:rPr>
              <a:t>  </a:t>
            </a:r>
            <a:r>
              <a:rPr lang="en-US" sz="6000" b="1" i="1" spc="200" dirty="0" err="1">
                <a:solidFill>
                  <a:srgbClr val="FFFFFF"/>
                </a:solidFill>
              </a:rPr>
              <a:t>за</a:t>
            </a:r>
            <a:r>
              <a:rPr lang="en-US" sz="6000" b="1" i="1" spc="200" dirty="0">
                <a:solidFill>
                  <a:srgbClr val="FFFFFF"/>
                </a:solidFill>
              </a:rPr>
              <a:t> </a:t>
            </a:r>
            <a:r>
              <a:rPr lang="en-US" sz="6000" b="1" i="1" spc="200" dirty="0" err="1">
                <a:solidFill>
                  <a:srgbClr val="FFFFFF"/>
                </a:solidFill>
              </a:rPr>
              <a:t>внимание</a:t>
            </a:r>
            <a:r>
              <a:rPr lang="en-US" sz="6000" b="1" i="1" spc="200" dirty="0">
                <a:solidFill>
                  <a:srgbClr val="FFFFFF"/>
                </a:solidFill>
              </a:rPr>
              <a:t> !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E4CA735-62CB-4665-AA7D-4A259E3F7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9130" y="4156010"/>
            <a:ext cx="356616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3915B512-930A-40F0-82A6-4895B71A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396" y="0"/>
            <a:ext cx="6909991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711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067EAF-092A-461F-89DD-0A7FBB2CC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00400" cy="1325563"/>
          </a:xfrm>
        </p:spPr>
        <p:txBody>
          <a:bodyPr>
            <a:normAutofit fontScale="90000"/>
          </a:bodyPr>
          <a:lstStyle/>
          <a:p>
            <a:r>
              <a:rPr lang="ru-RU" sz="2700"/>
              <a:t>Актуальность проблемы в настоящее время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2070F6F-AB13-4678-A9FD-76E69761B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3200400" cy="4351338"/>
          </a:xfrm>
        </p:spPr>
        <p:txBody>
          <a:bodyPr>
            <a:normAutofit/>
          </a:bodyPr>
          <a:lstStyle/>
          <a:p>
            <a:r>
              <a:rPr lang="ru-RU" sz="1800" dirty="0"/>
              <a:t>Ежегодное число заболевших чумой – до 2500 больных на Африканском, Американском и Азиатском континентах</a:t>
            </a:r>
          </a:p>
          <a:p>
            <a:r>
              <a:rPr lang="ru-RU" sz="1800" dirty="0"/>
              <a:t>Отсутствие тенденции к снижению</a:t>
            </a:r>
          </a:p>
          <a:p>
            <a:r>
              <a:rPr lang="ru-RU" sz="1800" dirty="0"/>
              <a:t>Чума – болезнь, способная вызвать в области общественного здравоохранения чрезвычайные ситуации, имеющие международное значение</a:t>
            </a:r>
            <a:endParaRPr lang="en-US" sz="1800" dirty="0"/>
          </a:p>
        </p:txBody>
      </p:sp>
      <p:pic>
        <p:nvPicPr>
          <p:cNvPr id="8" name="Объект 4">
            <a:extLst>
              <a:ext uri="{FF2B5EF4-FFF2-40B4-BE49-F238E27FC236}">
                <a16:creationId xmlns:a16="http://schemas.microsoft.com/office/drawing/2014/main" id="{37F6AE3D-57DF-4E61-BE95-164C999BCB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4"/>
          <a:stretch/>
        </p:blipFill>
        <p:spPr>
          <a:xfrm>
            <a:off x="5603706" y="1258529"/>
            <a:ext cx="5638853" cy="433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599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F141E10D-1449-4A01-AB3D-5CAA1B891A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806749"/>
              </p:ext>
            </p:extLst>
          </p:nvPr>
        </p:nvGraphicFramePr>
        <p:xfrm>
          <a:off x="838200" y="447675"/>
          <a:ext cx="11096625" cy="594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4748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2000"/>
            <a:lum/>
          </a:blip>
          <a:srcRect/>
          <a:stretch>
            <a:fillRect l="25000" t="4000" r="4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F55E1B-B1B2-4DE5-96CB-934B95595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/>
              <a:t>Выполнение плана 2018г. </a:t>
            </a:r>
            <a:br>
              <a:rPr lang="ru-RU" sz="3200" dirty="0"/>
            </a:br>
            <a:r>
              <a:rPr lang="ru-RU" sz="3200" dirty="0"/>
              <a:t>Районы Дагестана </a:t>
            </a:r>
            <a:r>
              <a:rPr lang="ru-RU" sz="2200" dirty="0"/>
              <a:t>(</a:t>
            </a:r>
            <a:r>
              <a:rPr lang="ru-RU" sz="2200" dirty="0" err="1"/>
              <a:t>Кизляркий</a:t>
            </a:r>
            <a:r>
              <a:rPr lang="ru-RU" sz="2200" dirty="0"/>
              <a:t>, </a:t>
            </a:r>
            <a:r>
              <a:rPr lang="ru-RU" sz="2200" dirty="0" err="1"/>
              <a:t>Тарумовский</a:t>
            </a:r>
            <a:r>
              <a:rPr lang="ru-RU" sz="2200" dirty="0"/>
              <a:t>, Ногайский</a:t>
            </a:r>
            <a:r>
              <a:rPr lang="ru-RU" sz="3200" dirty="0"/>
              <a:t>), Чеченская Республика, Республика Ингушетия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B1F455F-4BA8-49A9-8E24-C515B46CEF12}"/>
              </a:ext>
            </a:extLst>
          </p:cNvPr>
          <p:cNvSpPr/>
          <p:nvPr/>
        </p:nvSpPr>
        <p:spPr>
          <a:xfrm>
            <a:off x="596348" y="2003361"/>
            <a:ext cx="11244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/>
              <a:t>Мониторинг природных очагов чумы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/>
              <a:t>Мониторинг других </a:t>
            </a:r>
            <a:r>
              <a:rPr lang="ru-RU" sz="3200" dirty="0" err="1"/>
              <a:t>природноочаговых</a:t>
            </a:r>
            <a:r>
              <a:rPr lang="ru-RU" sz="3200" dirty="0"/>
              <a:t> инфекций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/>
              <a:t>Проверка готовности ЛПУ к проведению мероприятий при выявлении больного (трупа), подозрительного на карантинное заболевание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/>
              <a:t>Оказание консультативно-методической помощи органам здравоохранения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/>
              <a:t>Проведение санитарно-просветительной работы с населением</a:t>
            </a:r>
          </a:p>
        </p:txBody>
      </p:sp>
    </p:spTree>
    <p:extLst>
      <p:ext uri="{BB962C8B-B14F-4D97-AF65-F5344CB8AC3E}">
        <p14:creationId xmlns:p14="http://schemas.microsoft.com/office/powerpoint/2010/main" val="2441822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83D3A1-F8AB-4FB6-BAF3-E087E60AB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298094" cy="109697"/>
          </a:xfrm>
        </p:spPr>
        <p:txBody>
          <a:bodyPr>
            <a:normAutofit fontScale="90000"/>
          </a:bodyPr>
          <a:lstStyle/>
          <a:p>
            <a:r>
              <a:rPr lang="ru-RU" altLang="ru-RU" sz="1400" i="1">
                <a:solidFill>
                  <a:srgbClr val="000000"/>
                </a:solidFill>
                <a:latin typeface="__Neris_5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№1. Эпизоотологическое  обследование природных очагов  чумы силами КПЧО  в 2018 году</a:t>
            </a:r>
            <a:endParaRPr lang="ru-RU" sz="14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56A48DF-7430-43DA-B965-4382D6F61A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263199"/>
              </p:ext>
            </p:extLst>
          </p:nvPr>
        </p:nvGraphicFramePr>
        <p:xfrm>
          <a:off x="706867" y="895739"/>
          <a:ext cx="10788448" cy="5328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1925">
                  <a:extLst>
                    <a:ext uri="{9D8B030D-6E8A-4147-A177-3AD203B41FA5}">
                      <a16:colId xmlns:a16="http://schemas.microsoft.com/office/drawing/2014/main" val="648176470"/>
                    </a:ext>
                  </a:extLst>
                </a:gridCol>
                <a:gridCol w="798060">
                  <a:extLst>
                    <a:ext uri="{9D8B030D-6E8A-4147-A177-3AD203B41FA5}">
                      <a16:colId xmlns:a16="http://schemas.microsoft.com/office/drawing/2014/main" val="30985377"/>
                    </a:ext>
                  </a:extLst>
                </a:gridCol>
                <a:gridCol w="4480626">
                  <a:extLst>
                    <a:ext uri="{9D8B030D-6E8A-4147-A177-3AD203B41FA5}">
                      <a16:colId xmlns:a16="http://schemas.microsoft.com/office/drawing/2014/main" val="2511306702"/>
                    </a:ext>
                  </a:extLst>
                </a:gridCol>
                <a:gridCol w="1910606">
                  <a:extLst>
                    <a:ext uri="{9D8B030D-6E8A-4147-A177-3AD203B41FA5}">
                      <a16:colId xmlns:a16="http://schemas.microsoft.com/office/drawing/2014/main" val="498473894"/>
                    </a:ext>
                  </a:extLst>
                </a:gridCol>
                <a:gridCol w="1438310">
                  <a:extLst>
                    <a:ext uri="{9D8B030D-6E8A-4147-A177-3AD203B41FA5}">
                      <a16:colId xmlns:a16="http://schemas.microsoft.com/office/drawing/2014/main" val="2985643293"/>
                    </a:ext>
                  </a:extLst>
                </a:gridCol>
                <a:gridCol w="1558921">
                  <a:extLst>
                    <a:ext uri="{9D8B030D-6E8A-4147-A177-3AD203B41FA5}">
                      <a16:colId xmlns:a16="http://schemas.microsoft.com/office/drawing/2014/main" val="1948372079"/>
                    </a:ext>
                  </a:extLst>
                </a:gridCol>
              </a:tblGrid>
              <a:tr h="22946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№ п/п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№ очага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наименование мероприятия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запланировано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выполнено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% выполнения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3089488169"/>
                  </a:ext>
                </a:extLst>
              </a:tr>
              <a:tr h="91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2745143403"/>
                  </a:ext>
                </a:extLst>
              </a:tr>
              <a:tr h="366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 rowSpan="7">
                  <a:txBody>
                    <a:bodyPr/>
                    <a:lstStyle/>
                    <a:p>
                      <a:pPr algn="ctr">
                        <a:spcBef>
                          <a:spcPts val="6000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Bef>
                          <a:spcPts val="60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43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Обследована площадь (физическая)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15000 кв. км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14500 кв. км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98 %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1622479509"/>
                  </a:ext>
                </a:extLst>
              </a:tr>
              <a:tr h="328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Обследована площадь (оперативная)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20500 кв. км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21100 кв. км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102 %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982581572"/>
                  </a:ext>
                </a:extLst>
              </a:tr>
              <a:tr h="328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Обследована площадь </a:t>
                      </a:r>
                      <a:r>
                        <a:rPr lang="ru-RU" sz="1000" b="1" dirty="0" err="1">
                          <a:effectLst/>
                        </a:rPr>
                        <a:t>нас.пункты</a:t>
                      </a:r>
                      <a:r>
                        <a:rPr lang="ru-RU" sz="1000" b="1" dirty="0">
                          <a:effectLst/>
                        </a:rPr>
                        <a:t>. (грызунов)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115 тыс. м2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100 %</a:t>
                      </a:r>
                      <a:endParaRPr lang="ru-RU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696325844"/>
                  </a:ext>
                </a:extLst>
              </a:tr>
              <a:tr h="328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Обследовано площади нас. пункты (блох))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11,5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 тыс. м2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10,3 тыс. м2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98 %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2849678436"/>
                  </a:ext>
                </a:extLst>
              </a:tr>
              <a:tr h="328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Выставлено орудий лова (в поле)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21,0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 тыс.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21,7 тыс. 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101 %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3288935256"/>
                  </a:ext>
                </a:extLst>
              </a:tr>
              <a:tr h="328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Выставлено орудий лова (в нас. пунктах)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11,2 тыс. 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11,5 тыс. 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100 %</a:t>
                      </a:r>
                      <a:endParaRPr lang="ru-RU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1912678262"/>
                  </a:ext>
                </a:extLst>
              </a:tr>
              <a:tr h="4931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О</a:t>
                      </a:r>
                      <a:r>
                        <a:rPr lang="ru-RU" sz="1000" b="1">
                          <a:effectLst/>
                        </a:rPr>
                        <a:t>смотрено входов нор грызунов на носителей эктопаразитов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4,9 тыс. 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2,32 тыс.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92 %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2960683815"/>
                  </a:ext>
                </a:extLst>
              </a:tr>
              <a:tr h="366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 rowSpan="7">
                  <a:txBody>
                    <a:bodyPr/>
                    <a:lstStyle/>
                    <a:p>
                      <a:pPr algn="ctr">
                        <a:spcBef>
                          <a:spcPts val="6000"/>
                        </a:spcBef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Bef>
                          <a:spcPts val="60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02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Обследована площадь (физическая)</a:t>
                      </a:r>
                      <a:endParaRPr lang="ru-RU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700 кв. км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700 кв. км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100 %</a:t>
                      </a:r>
                      <a:endParaRPr lang="ru-RU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2920654515"/>
                  </a:ext>
                </a:extLst>
              </a:tr>
              <a:tr h="328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Обследована площадь (оперативная)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1200 кв. км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1200 кв. км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100 %</a:t>
                      </a:r>
                      <a:endParaRPr lang="ru-RU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1697767921"/>
                  </a:ext>
                </a:extLst>
              </a:tr>
              <a:tr h="328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Обследована площадь (оперативная)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 тыс. м2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 тыс. м2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100 %</a:t>
                      </a:r>
                      <a:endParaRPr lang="ru-RU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2313877622"/>
                  </a:ext>
                </a:extLst>
              </a:tr>
              <a:tr h="328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Обследовано площади (оперативная)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2,0 тыс. м2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2,0 тыс. м2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100 %</a:t>
                      </a:r>
                      <a:endParaRPr lang="ru-RU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1672738707"/>
                  </a:ext>
                </a:extLst>
              </a:tr>
              <a:tr h="328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Выставлено орудий лова (в поле)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2,0 тыс. 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1,6 тыс. 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96 %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4195509939"/>
                  </a:ext>
                </a:extLst>
              </a:tr>
              <a:tr h="328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Выставлено орудий лова (в нас. пунктах)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0,2 тыс. 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0,2 тыс. 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100 %</a:t>
                      </a:r>
                      <a:endParaRPr lang="ru-RU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6191508"/>
                  </a:ext>
                </a:extLst>
              </a:tr>
              <a:tr h="4931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О</a:t>
                      </a:r>
                      <a:r>
                        <a:rPr lang="ru-RU" sz="1000" b="1" dirty="0">
                          <a:effectLst/>
                        </a:rPr>
                        <a:t>смотрено входов нор грызунов на носителей эктопаразитов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1,0  тыс.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0 %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2" marR="43082" marT="0" marB="0"/>
                </a:tc>
                <a:extLst>
                  <a:ext uri="{0D108BD9-81ED-4DB2-BD59-A6C34878D82A}">
                    <a16:rowId xmlns:a16="http://schemas.microsoft.com/office/drawing/2014/main" val="333594867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3078656B-8CF5-4A0D-B52F-A3E140297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7621"/>
            <a:ext cx="18473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66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D49354A-0247-4B1C-98DF-0158689DD7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479965"/>
              </p:ext>
            </p:extLst>
          </p:nvPr>
        </p:nvGraphicFramePr>
        <p:xfrm>
          <a:off x="746450" y="1063690"/>
          <a:ext cx="9629192" cy="41894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1966">
                  <a:extLst>
                    <a:ext uri="{9D8B030D-6E8A-4147-A177-3AD203B41FA5}">
                      <a16:colId xmlns:a16="http://schemas.microsoft.com/office/drawing/2014/main" val="612336745"/>
                    </a:ext>
                  </a:extLst>
                </a:gridCol>
                <a:gridCol w="4135996">
                  <a:extLst>
                    <a:ext uri="{9D8B030D-6E8A-4147-A177-3AD203B41FA5}">
                      <a16:colId xmlns:a16="http://schemas.microsoft.com/office/drawing/2014/main" val="1165411570"/>
                    </a:ext>
                  </a:extLst>
                </a:gridCol>
                <a:gridCol w="1673111">
                  <a:extLst>
                    <a:ext uri="{9D8B030D-6E8A-4147-A177-3AD203B41FA5}">
                      <a16:colId xmlns:a16="http://schemas.microsoft.com/office/drawing/2014/main" val="3206310207"/>
                    </a:ext>
                  </a:extLst>
                </a:gridCol>
                <a:gridCol w="1435677">
                  <a:extLst>
                    <a:ext uri="{9D8B030D-6E8A-4147-A177-3AD203B41FA5}">
                      <a16:colId xmlns:a16="http://schemas.microsoft.com/office/drawing/2014/main" val="2274712366"/>
                    </a:ext>
                  </a:extLst>
                </a:gridCol>
                <a:gridCol w="1562442">
                  <a:extLst>
                    <a:ext uri="{9D8B030D-6E8A-4147-A177-3AD203B41FA5}">
                      <a16:colId xmlns:a16="http://schemas.microsoft.com/office/drawing/2014/main" val="2563453819"/>
                    </a:ext>
                  </a:extLst>
                </a:gridCol>
              </a:tblGrid>
              <a:tr h="6682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effectLst/>
                        </a:rPr>
                        <a:t>№ п/п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effectLst/>
                        </a:rPr>
                        <a:t>мероприятие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effectLst/>
                        </a:rPr>
                        <a:t>запланировано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effectLst/>
                        </a:rPr>
                        <a:t>выполнено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effectLst/>
                        </a:rPr>
                        <a:t>% выполнения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1658542"/>
                  </a:ext>
                </a:extLst>
              </a:tr>
              <a:tr h="334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6292625"/>
                  </a:ext>
                </a:extLst>
              </a:tr>
              <a:tr h="68991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effectLst/>
                        </a:rPr>
                        <a:t> 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Проверка противоэпидемической готовности медучреждений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100 %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0973217"/>
                  </a:ext>
                </a:extLst>
              </a:tr>
              <a:tr h="68991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effectLst/>
                        </a:rPr>
                        <a:t> 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П</a:t>
                      </a:r>
                      <a:r>
                        <a:rPr lang="ru-RU" sz="1400" b="1" dirty="0" err="1">
                          <a:effectLst/>
                        </a:rPr>
                        <a:t>роведено</a:t>
                      </a:r>
                      <a:r>
                        <a:rPr lang="ru-RU" sz="1400" b="1" dirty="0">
                          <a:effectLst/>
                        </a:rPr>
                        <a:t> семинаров по клинике и профилактике чумы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100 %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494938"/>
                  </a:ext>
                </a:extLst>
              </a:tr>
              <a:tr h="45170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effectLst/>
                        </a:rPr>
                        <a:t> 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Проведено занятий по профилактике холеры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100 %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3474792"/>
                  </a:ext>
                </a:extLst>
              </a:tr>
              <a:tr h="45170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effectLst/>
                        </a:rPr>
                        <a:t> 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Проведено тренировочных занятий по ООИ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100 %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849076"/>
                  </a:ext>
                </a:extLst>
              </a:tr>
              <a:tr h="45170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effectLst/>
                        </a:rPr>
                        <a:t> 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Прочитано лекций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92 %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511386"/>
                  </a:ext>
                </a:extLst>
              </a:tr>
              <a:tr h="45170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effectLst/>
                        </a:rPr>
                        <a:t>6 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Проведено бесед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430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430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100 %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0041750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345D76A-5054-4B60-8A0D-D5EDFC04D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9770" y="203019"/>
            <a:ext cx="8232515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__Neris_5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№2. Методическая  и санитарно-просветительная работа КПЧО  в  2018 году. 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598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4C8B3394-5BE0-40C1-A2CD-5D710DF774E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76850437"/>
              </p:ext>
            </p:extLst>
          </p:nvPr>
        </p:nvGraphicFramePr>
        <p:xfrm>
          <a:off x="838200" y="352338"/>
          <a:ext cx="5181600" cy="5824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8" name="Объект 27">
            <a:extLst>
              <a:ext uri="{FF2B5EF4-FFF2-40B4-BE49-F238E27FC236}">
                <a16:creationId xmlns:a16="http://schemas.microsoft.com/office/drawing/2014/main" id="{7E007E7E-50F6-4684-9A49-2BCF23F1CA3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979785"/>
              </p:ext>
            </p:extLst>
          </p:nvPr>
        </p:nvGraphicFramePr>
        <p:xfrm>
          <a:off x="6172200" y="352425"/>
          <a:ext cx="5181600" cy="5824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21DC5ED8-1127-43E0-80C6-17F26CF5DD20}"/>
              </a:ext>
            </a:extLst>
          </p:cNvPr>
          <p:cNvCxnSpPr>
            <a:cxnSpLocks/>
          </p:cNvCxnSpPr>
          <p:nvPr/>
        </p:nvCxnSpPr>
        <p:spPr>
          <a:xfrm rot="10800000" flipV="1">
            <a:off x="3722257" y="4442691"/>
            <a:ext cx="1644071" cy="618836"/>
          </a:xfrm>
          <a:prstGeom prst="bentConnector3">
            <a:avLst>
              <a:gd name="adj1" fmla="val 50000"/>
            </a:avLst>
          </a:prstGeom>
          <a:ln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416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157A8720-E0D1-4C02-8174-D669F5A9D0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201342"/>
              </p:ext>
            </p:extLst>
          </p:nvPr>
        </p:nvGraphicFramePr>
        <p:xfrm>
          <a:off x="294663" y="158910"/>
          <a:ext cx="11584147" cy="6540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0617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03245DE9-B29F-40E2-9852-531BC5C340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8945831"/>
              </p:ext>
            </p:extLst>
          </p:nvPr>
        </p:nvGraphicFramePr>
        <p:xfrm>
          <a:off x="587828" y="503853"/>
          <a:ext cx="11000791" cy="6242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5505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1203</Words>
  <Application>Microsoft Office PowerPoint</Application>
  <PresentationFormat>Широкоэкранный</PresentationFormat>
  <Paragraphs>215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__Neris_5</vt:lpstr>
      <vt:lpstr>Arial</vt:lpstr>
      <vt:lpstr>Calibri</vt:lpstr>
      <vt:lpstr>Times New Roman</vt:lpstr>
      <vt:lpstr>Tw Cen MT</vt:lpstr>
      <vt:lpstr>Tw Cen MT Condensed</vt:lpstr>
      <vt:lpstr>Wingdings 3</vt:lpstr>
      <vt:lpstr>Интеграл</vt:lpstr>
      <vt:lpstr>ОПЫТ РАБОТЫ КПЧО ПО ОБЕСПЕЧЕНИЮ САНЭПИДБЛАГОПОЛУЧИЯ  НА КУРИРУЕМОЙ ТЕРРИТРИИ</vt:lpstr>
      <vt:lpstr>Актуальность проблемы в настоящее время</vt:lpstr>
      <vt:lpstr>Презентация PowerPoint</vt:lpstr>
      <vt:lpstr>Выполнение плана 2018г.  Районы Дагестана (Кизляркий, Тарумовский, Ногайский), Чеченская Республика, Республика Ингушетия</vt:lpstr>
      <vt:lpstr>Таблица №1. Эпизоотологическое  обследование природных очагов  чумы силами КПЧО  в 2018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Проблемы</vt:lpstr>
      <vt:lpstr>Презентация PowerPoint</vt:lpstr>
      <vt:lpstr>Спасибо  за внимание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РАБОТЫ КПЧО ПО ОБЕСПЕЧЕНИЮ САНЭПИДБЛАГОПОЛУЧИЯ НА КУРИРУЕМОЙ ТЕРРИТРИИ</dc:title>
  <dc:creator>liya.kopytova@yandex.ru</dc:creator>
  <cp:lastModifiedBy>liya.kopytova@yandex.ru</cp:lastModifiedBy>
  <cp:revision>10</cp:revision>
  <dcterms:created xsi:type="dcterms:W3CDTF">2019-03-13T16:53:15Z</dcterms:created>
  <dcterms:modified xsi:type="dcterms:W3CDTF">2019-03-13T17:20:27Z</dcterms:modified>
</cp:coreProperties>
</file>